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5"/>
  </p:notesMasterIdLst>
  <p:sldIdLst>
    <p:sldId id="259" r:id="rId2"/>
    <p:sldId id="260" r:id="rId3"/>
    <p:sldId id="268" r:id="rId4"/>
    <p:sldId id="262" r:id="rId5"/>
    <p:sldId id="264" r:id="rId6"/>
    <p:sldId id="269" r:id="rId7"/>
    <p:sldId id="272" r:id="rId8"/>
    <p:sldId id="271" r:id="rId9"/>
    <p:sldId id="261" r:id="rId10"/>
    <p:sldId id="258" r:id="rId11"/>
    <p:sldId id="273" r:id="rId12"/>
    <p:sldId id="266" r:id="rId13"/>
    <p:sldId id="267" r:id="rId14"/>
    <p:sldId id="274" r:id="rId15"/>
    <p:sldId id="275" r:id="rId16"/>
    <p:sldId id="276" r:id="rId17"/>
    <p:sldId id="277" r:id="rId18"/>
    <p:sldId id="297" r:id="rId19"/>
    <p:sldId id="278" r:id="rId20"/>
    <p:sldId id="281" r:id="rId21"/>
    <p:sldId id="282" r:id="rId22"/>
    <p:sldId id="292" r:id="rId23"/>
    <p:sldId id="285" r:id="rId24"/>
    <p:sldId id="293" r:id="rId25"/>
    <p:sldId id="287" r:id="rId26"/>
    <p:sldId id="286" r:id="rId27"/>
    <p:sldId id="289" r:id="rId28"/>
    <p:sldId id="290" r:id="rId29"/>
    <p:sldId id="288" r:id="rId30"/>
    <p:sldId id="295" r:id="rId31"/>
    <p:sldId id="296" r:id="rId32"/>
    <p:sldId id="291" r:id="rId33"/>
    <p:sldId id="26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9CF2B6-4C36-4825-A85C-7B1D8A336767}" type="doc">
      <dgm:prSet loTypeId="urn:microsoft.com/office/officeart/2005/8/layout/hierarchy6" loCatId="hierarchy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52BCF80F-FA22-4065-AE95-62F7344E903E}">
      <dgm:prSet phldrT="[Текст]" custT="1"/>
      <dgm:spPr/>
      <dgm:t>
        <a:bodyPr/>
        <a:lstStyle/>
        <a:p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Виды разрушений жестких покрытий</a:t>
          </a:r>
        </a:p>
      </dgm:t>
    </dgm:pt>
    <dgm:pt modelId="{A29A3E01-D224-4403-90A2-9A47C839EBAC}" type="parTrans" cxnId="{190CB1E9-DDB0-412E-A297-42EC631DEC1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5E658D-781E-4F5D-AAB3-3654C207EEC4}" type="sibTrans" cxnId="{190CB1E9-DDB0-412E-A297-42EC631DEC1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79DB60-ED1B-4E9A-BE20-DD22823451BF}">
      <dgm:prSet phldrT="[Текст]" custT="1"/>
      <dgm:spPr/>
      <dgm:t>
        <a:bodyPr/>
        <a:lstStyle/>
        <a:p>
          <a:r>
            <a:rPr lang="ru-RU" sz="1200" b="1" i="1">
              <a:latin typeface="Times New Roman" panose="02020603050405020304" pitchFamily="18" charset="0"/>
              <a:cs typeface="Times New Roman" panose="02020603050405020304" pitchFamily="18" charset="0"/>
            </a:rPr>
            <a:t>Трещинообразование</a:t>
          </a:r>
        </a:p>
      </dgm:t>
    </dgm:pt>
    <dgm:pt modelId="{6DDF66C3-DD77-4D08-AD7E-73DDFA1CC03C}" type="parTrans" cxnId="{269D9BBA-E9CE-42E5-B2DA-76904F0B8B8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25E6F-76BB-484E-BD26-122DE9D742CD}" type="sibTrans" cxnId="{269D9BBA-E9CE-42E5-B2DA-76904F0B8B8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4D103F-7F48-4E46-9FCC-ADEEA6D8437A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пропитка </a:t>
          </a:r>
        </a:p>
      </dgm:t>
    </dgm:pt>
    <dgm:pt modelId="{D39DDA87-BF69-4C9A-BB20-75B6BBEB4949}" type="parTrans" cxnId="{EF0B37A7-6E5E-406C-A1CD-6B2011C08E9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169C7-EE70-4535-B22C-841CE881AF1D}" type="sibTrans" cxnId="{EF0B37A7-6E5E-406C-A1CD-6B2011C08E9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556BB6-74B3-43E3-A34F-82476F49AE83}">
      <dgm:prSet phldrT="[Текст]" custT="1"/>
      <dgm:spPr/>
      <dgm:t>
        <a:bodyPr/>
        <a:lstStyle/>
        <a:p>
          <a:r>
            <a:rPr lang="ru-RU" sz="1200" b="1" i="1">
              <a:latin typeface="Times New Roman" panose="02020603050405020304" pitchFamily="18" charset="0"/>
              <a:cs typeface="Times New Roman" panose="02020603050405020304" pitchFamily="18" charset="0"/>
            </a:rPr>
            <a:t>Очаговое разрушение ( отколы углов плит, сколы бетона, выбоины и т.д.)</a:t>
          </a:r>
        </a:p>
      </dgm:t>
    </dgm:pt>
    <dgm:pt modelId="{9F557747-FF48-427E-BA4D-5B717BCC0CE3}" type="parTrans" cxnId="{8FBC7A3C-D6D1-4C5C-A196-58B32A34FD7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3D45F5-8A48-4F64-98A1-2EA0BB783B57}" type="sibTrans" cxnId="{8FBC7A3C-D6D1-4C5C-A196-58B32A34FD7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68E03E-766E-4E09-957B-8FDF27CC3446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азрушенного бетона укладкой ремонтных составов</a:t>
          </a:r>
        </a:p>
      </dgm:t>
    </dgm:pt>
    <dgm:pt modelId="{212D729B-FB38-41CE-8654-19727E1C117A}" type="parTrans" cxnId="{CA521C1A-61A9-4C51-A67B-1413795CFF7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AE683E-6762-44F8-89B5-0255895AB7F3}" type="sibTrans" cxnId="{CA521C1A-61A9-4C51-A67B-1413795CFF7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407066-1AEA-4CCB-A1D0-362D30D6A845}">
      <dgm:prSet phldrT="[Текст]" custT="1"/>
      <dgm:spPr/>
      <dgm:t>
        <a:bodyPr/>
        <a:lstStyle/>
        <a:p>
          <a:r>
            <a:rPr lang="ru-RU" sz="1200" b="1" i="1">
              <a:latin typeface="Times New Roman" panose="02020603050405020304" pitchFamily="18" charset="0"/>
              <a:cs typeface="Times New Roman" panose="02020603050405020304" pitchFamily="18" charset="0"/>
            </a:rPr>
            <a:t>Вертикальное смещение и коробление плит</a:t>
          </a:r>
        </a:p>
      </dgm:t>
    </dgm:pt>
    <dgm:pt modelId="{AA6AF310-4E7D-4441-9B20-510FCEFFFDB5}" type="parTrans" cxnId="{973ABFFD-0FE9-4B0B-8AC1-6A8E997D471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9ED83B-5C59-4715-BF57-F29BC44612ED}" type="sibTrans" cxnId="{973ABFFD-0FE9-4B0B-8AC1-6A8E997D471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6D450C-5220-41A2-9B13-46AF43C68945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разрушенного бетона, нанесение выравнивающего слоя</a:t>
          </a:r>
        </a:p>
      </dgm:t>
    </dgm:pt>
    <dgm:pt modelId="{897AACB1-D91F-4356-A692-E2B8BADDE947}" type="parTrans" cxnId="{21415AAA-7833-417E-8072-2054757FA21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451C11-5078-43B5-A96D-84C148E11E08}" type="sibTrans" cxnId="{21415AAA-7833-417E-8072-2054757FA21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E14B49-8458-4FBF-81CA-9C2DA4415DDB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герметизация полимерными мастиками</a:t>
          </a:r>
        </a:p>
      </dgm:t>
    </dgm:pt>
    <dgm:pt modelId="{65813123-B67B-48F7-A11F-DFF9FDC30FE4}" type="parTrans" cxnId="{F26E2C00-BB1D-4843-9B17-5DC5FD87F41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233407-FA21-41FA-8B8E-6AE5B2A86072}" type="sibTrans" cxnId="{F26E2C00-BB1D-4843-9B17-5DC5FD87F41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1D11A-75FF-4B67-8E35-D609F00F6FB8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герметизация с применением стержневых элементов различных типов</a:t>
          </a:r>
        </a:p>
      </dgm:t>
    </dgm:pt>
    <dgm:pt modelId="{6068CA38-DD31-4907-82CE-E30717DE2867}" type="parTrans" cxnId="{1EDBC181-7BAF-4DC2-8962-A4754B89885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7F5FD8-DEC4-4822-B0CD-9D3671FECB76}" type="sibTrans" cxnId="{1EDBC181-7BAF-4DC2-8962-A4754B89885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D3AC3D-F47F-4A02-B70D-9A3936E58D72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укладка ремонтных составов с применением анкеров и армосеток</a:t>
          </a:r>
        </a:p>
      </dgm:t>
    </dgm:pt>
    <dgm:pt modelId="{55FB01EE-B6F9-463A-82DB-76AC20360815}" type="parTrans" cxnId="{BA8D0476-AC7D-4FB3-A45B-0B8718FE827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D3E0C7-AA8C-4163-88A1-BDF01E1E8202}" type="sibTrans" cxnId="{BA8D0476-AC7D-4FB3-A45B-0B8718FE827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F89918-CF65-4F97-9BA9-B6F83B8AC0F4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замена разрушенных частей плит</a:t>
          </a:r>
        </a:p>
      </dgm:t>
    </dgm:pt>
    <dgm:pt modelId="{89241BF4-0AAC-4A0D-8988-07EF7C2A549E}" type="parTrans" cxnId="{91096C01-69E4-4AE6-BE7C-0C4CBB44F3A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EF6ADD-BFAD-442E-9340-9EF3133F5C86}" type="sibTrans" cxnId="{91096C01-69E4-4AE6-BE7C-0C4CBB44F3A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48C9C1-C68E-4DCB-84EF-06F554A9CAD0}">
      <dgm:prSet custT="1"/>
      <dgm:spPr/>
      <dgm:t>
        <a:bodyPr/>
        <a:lstStyle/>
        <a:p>
          <a:r>
            <a:rPr lang="ru-RU" sz="1200" b="1" i="1">
              <a:latin typeface="Times New Roman" panose="02020603050405020304" pitchFamily="18" charset="0"/>
              <a:cs typeface="Times New Roman" panose="02020603050405020304" pitchFamily="18" charset="0"/>
            </a:rPr>
            <a:t>Поверхностная эрозия  (шелушение)</a:t>
          </a:r>
        </a:p>
      </dgm:t>
    </dgm:pt>
    <dgm:pt modelId="{0C0E20C9-03C9-4868-892F-182BE9635E4C}" type="parTrans" cxnId="{C8B8C4CB-ADFB-4924-BB0A-CB7119642D2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B0998-82B4-4289-9EDA-E7146610AE6D}" type="sibTrans" cxnId="{C8B8C4CB-ADFB-4924-BB0A-CB7119642D2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DBDC0A-BBDE-40B6-A86D-DFC494DDC497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выравнивание нагнетением быстротвердеющих составов</a:t>
          </a:r>
        </a:p>
      </dgm:t>
    </dgm:pt>
    <dgm:pt modelId="{81DFA513-3B0A-46D6-AB3B-EE491A362EB6}" type="parTrans" cxnId="{10634447-3EE3-4769-B593-A376105E0F3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F6D298-0FC3-4ADE-9552-6F2C3AD8B233}" type="sibTrans" cxnId="{10634447-3EE3-4769-B593-A376105E0F3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9C64D2-3C56-4748-8E11-385A81EAE441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укладка полимернызх защитных слоев</a:t>
          </a:r>
        </a:p>
      </dgm:t>
    </dgm:pt>
    <dgm:pt modelId="{6BC099A3-9F7C-4D4A-9D53-4EF215F876DB}" type="parTrans" cxnId="{C7B40D51-3E4F-4184-8646-C0E57AB9E3A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A62273-E53E-44F1-933C-6B66229CD885}" type="sibTrans" cxnId="{C7B40D51-3E4F-4184-8646-C0E57AB9E3A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3A5CCB-D7B1-492F-B183-7C5B4FF501B1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 отшелушившегося слоя алмазными фрезами</a:t>
          </a:r>
        </a:p>
      </dgm:t>
    </dgm:pt>
    <dgm:pt modelId="{CF467CCE-C873-4614-AD9E-75394594F780}" type="parTrans" cxnId="{A2B56A9B-E0DB-4CB6-B43A-3005DCE06C2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1AD37F-948E-4893-8117-61E73AEDA076}" type="sibTrans" cxnId="{A2B56A9B-E0DB-4CB6-B43A-3005DCE06C2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F57C18-3036-4950-A920-ECBD99CA9138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пропитка поверхности кальматирующими составами</a:t>
          </a:r>
        </a:p>
      </dgm:t>
    </dgm:pt>
    <dgm:pt modelId="{55EE563C-7391-41D5-BD89-ADA78E8BB8DE}" type="parTrans" cxnId="{85149BD6-8C80-44FD-BEA4-9AF8D89540F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671D9-88EF-491D-AAA5-CCC65B390EE7}" type="sibTrans" cxnId="{85149BD6-8C80-44FD-BEA4-9AF8D89540F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F089E-C11D-45B2-BA5A-26B2DBA5DFB1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механическое удаление с поверхности слабых частиц бетона</a:t>
          </a:r>
          <a:endParaRPr lang="ru-RU" sz="1200"/>
        </a:p>
      </dgm:t>
    </dgm:pt>
    <dgm:pt modelId="{2DF918B6-769F-4BDE-9017-AE643EE115C2}" type="parTrans" cxnId="{14996FD1-C78F-44C3-901A-2D513BE30AAA}">
      <dgm:prSet/>
      <dgm:spPr/>
      <dgm:t>
        <a:bodyPr/>
        <a:lstStyle/>
        <a:p>
          <a:endParaRPr lang="ru-RU"/>
        </a:p>
      </dgm:t>
    </dgm:pt>
    <dgm:pt modelId="{55679815-73C5-4B99-AFFE-29D1C1BB5C72}" type="sibTrans" cxnId="{14996FD1-C78F-44C3-901A-2D513BE30AAA}">
      <dgm:prSet/>
      <dgm:spPr/>
      <dgm:t>
        <a:bodyPr/>
        <a:lstStyle/>
        <a:p>
          <a:endParaRPr lang="ru-RU"/>
        </a:p>
      </dgm:t>
    </dgm:pt>
    <dgm:pt modelId="{2E9621D6-9955-430A-893D-CFA9E8A043F5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гидрофобизация</a:t>
          </a:r>
          <a:endParaRPr lang="ru-RU" sz="1800"/>
        </a:p>
      </dgm:t>
    </dgm:pt>
    <dgm:pt modelId="{B3CB6929-05F4-41F8-873A-9F6A3692BF20}" type="parTrans" cxnId="{76801488-1275-408F-B27F-7B087F313851}">
      <dgm:prSet/>
      <dgm:spPr/>
      <dgm:t>
        <a:bodyPr/>
        <a:lstStyle/>
        <a:p>
          <a:endParaRPr lang="ru-RU"/>
        </a:p>
      </dgm:t>
    </dgm:pt>
    <dgm:pt modelId="{5941AEE3-BFB5-4221-B377-D863A88E5647}" type="sibTrans" cxnId="{76801488-1275-408F-B27F-7B087F313851}">
      <dgm:prSet/>
      <dgm:spPr/>
      <dgm:t>
        <a:bodyPr/>
        <a:lstStyle/>
        <a:p>
          <a:endParaRPr lang="ru-RU"/>
        </a:p>
      </dgm:t>
    </dgm:pt>
    <dgm:pt modelId="{F46C9C4C-3157-48FC-8B4B-BAAABDF432C3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флюатирование</a:t>
          </a:r>
          <a:endParaRPr lang="ru-RU"/>
        </a:p>
      </dgm:t>
    </dgm:pt>
    <dgm:pt modelId="{B404919F-C9EC-4FF3-95F2-C1AF434C75CB}" type="parTrans" cxnId="{0DDC1311-C383-458D-B91D-C46DFD14B0EC}">
      <dgm:prSet/>
      <dgm:spPr/>
      <dgm:t>
        <a:bodyPr/>
        <a:lstStyle/>
        <a:p>
          <a:endParaRPr lang="ru-RU"/>
        </a:p>
      </dgm:t>
    </dgm:pt>
    <dgm:pt modelId="{6904C189-5010-4DF8-B7EB-84CA720CCBB3}" type="sibTrans" cxnId="{0DDC1311-C383-458D-B91D-C46DFD14B0EC}">
      <dgm:prSet/>
      <dgm:spPr/>
      <dgm:t>
        <a:bodyPr/>
        <a:lstStyle/>
        <a:p>
          <a:endParaRPr lang="ru-RU"/>
        </a:p>
      </dgm:t>
    </dgm:pt>
    <dgm:pt modelId="{33D720B5-DC9C-4ABE-8D03-5C8416A01244}" type="pres">
      <dgm:prSet presAssocID="{809CF2B6-4C36-4825-A85C-7B1D8A33676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06C2F4-110D-4AC7-8498-AC2514FE3EE4}" type="pres">
      <dgm:prSet presAssocID="{809CF2B6-4C36-4825-A85C-7B1D8A336767}" presName="hierFlow" presStyleCnt="0"/>
      <dgm:spPr/>
    </dgm:pt>
    <dgm:pt modelId="{C4E1205A-FB27-466F-905E-A5AE5FFB916C}" type="pres">
      <dgm:prSet presAssocID="{809CF2B6-4C36-4825-A85C-7B1D8A33676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EB9D4B9-34B5-4756-9C0C-8BB72863C39B}" type="pres">
      <dgm:prSet presAssocID="{52BCF80F-FA22-4065-AE95-62F7344E903E}" presName="Name14" presStyleCnt="0"/>
      <dgm:spPr/>
    </dgm:pt>
    <dgm:pt modelId="{9C772528-BD57-4C23-89E6-033B1E464F95}" type="pres">
      <dgm:prSet presAssocID="{52BCF80F-FA22-4065-AE95-62F7344E903E}" presName="level1Shape" presStyleLbl="node0" presStyleIdx="0" presStyleCnt="1" custScaleX="470716" custScaleY="1373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5E7020-2599-4B69-96B2-BC43DD7C800C}" type="pres">
      <dgm:prSet presAssocID="{52BCF80F-FA22-4065-AE95-62F7344E903E}" presName="hierChild2" presStyleCnt="0"/>
      <dgm:spPr/>
    </dgm:pt>
    <dgm:pt modelId="{D617FB91-1081-4CFA-9A6E-BE03B78549C6}" type="pres">
      <dgm:prSet presAssocID="{6DDF66C3-DD77-4D08-AD7E-73DDFA1CC03C}" presName="Name19" presStyleLbl="parChTrans1D2" presStyleIdx="0" presStyleCnt="4"/>
      <dgm:spPr/>
      <dgm:t>
        <a:bodyPr/>
        <a:lstStyle/>
        <a:p>
          <a:endParaRPr lang="ru-RU"/>
        </a:p>
      </dgm:t>
    </dgm:pt>
    <dgm:pt modelId="{F18ACBC5-CE62-4634-9AA8-DB722ED958DF}" type="pres">
      <dgm:prSet presAssocID="{D779DB60-ED1B-4E9A-BE20-DD22823451BF}" presName="Name21" presStyleCnt="0"/>
      <dgm:spPr/>
    </dgm:pt>
    <dgm:pt modelId="{A9AA2A2F-C1C0-4A6E-B483-4631FD17AB9F}" type="pres">
      <dgm:prSet presAssocID="{D779DB60-ED1B-4E9A-BE20-DD22823451BF}" presName="level2Shape" presStyleLbl="node2" presStyleIdx="0" presStyleCnt="4" custScaleX="374318" custScaleY="144979"/>
      <dgm:spPr/>
      <dgm:t>
        <a:bodyPr/>
        <a:lstStyle/>
        <a:p>
          <a:endParaRPr lang="ru-RU"/>
        </a:p>
      </dgm:t>
    </dgm:pt>
    <dgm:pt modelId="{31ECFA04-1BAA-48CF-ACE3-55A54775604C}" type="pres">
      <dgm:prSet presAssocID="{D779DB60-ED1B-4E9A-BE20-DD22823451BF}" presName="hierChild3" presStyleCnt="0"/>
      <dgm:spPr/>
    </dgm:pt>
    <dgm:pt modelId="{31D726A9-A5A3-476F-A604-EF318F439140}" type="pres">
      <dgm:prSet presAssocID="{D39DDA87-BF69-4C9A-BB20-75B6BBEB4949}" presName="Name19" presStyleLbl="parChTrans1D3" presStyleIdx="0" presStyleCnt="4"/>
      <dgm:spPr/>
      <dgm:t>
        <a:bodyPr/>
        <a:lstStyle/>
        <a:p>
          <a:endParaRPr lang="ru-RU"/>
        </a:p>
      </dgm:t>
    </dgm:pt>
    <dgm:pt modelId="{67436EDD-C316-45DD-835B-A9AB63F991D8}" type="pres">
      <dgm:prSet presAssocID="{864D103F-7F48-4E46-9FCC-ADEEA6D8437A}" presName="Name21" presStyleCnt="0"/>
      <dgm:spPr/>
    </dgm:pt>
    <dgm:pt modelId="{E68FF82A-BB18-4B5F-A379-4B6B1BC86498}" type="pres">
      <dgm:prSet presAssocID="{864D103F-7F48-4E46-9FCC-ADEEA6D8437A}" presName="level2Shape" presStyleLbl="node3" presStyleIdx="0" presStyleCnt="4" custScaleX="375941" custScaleY="75600" custLinFactNeighborY="75615"/>
      <dgm:spPr/>
      <dgm:t>
        <a:bodyPr/>
        <a:lstStyle/>
        <a:p>
          <a:endParaRPr lang="ru-RU"/>
        </a:p>
      </dgm:t>
    </dgm:pt>
    <dgm:pt modelId="{523F79E0-E384-4B5C-BE82-D4BE880DEB79}" type="pres">
      <dgm:prSet presAssocID="{864D103F-7F48-4E46-9FCC-ADEEA6D8437A}" presName="hierChild3" presStyleCnt="0"/>
      <dgm:spPr/>
    </dgm:pt>
    <dgm:pt modelId="{10F2E3B0-A588-49D2-A5A1-A0340DA24C04}" type="pres">
      <dgm:prSet presAssocID="{65813123-B67B-48F7-A11F-DFF9FDC30FE4}" presName="Name19" presStyleLbl="parChTrans1D4" presStyleIdx="0" presStyleCnt="10"/>
      <dgm:spPr/>
      <dgm:t>
        <a:bodyPr/>
        <a:lstStyle/>
        <a:p>
          <a:endParaRPr lang="ru-RU"/>
        </a:p>
      </dgm:t>
    </dgm:pt>
    <dgm:pt modelId="{DCB189A9-4903-4102-BCCB-3861DD621526}" type="pres">
      <dgm:prSet presAssocID="{A7E14B49-8458-4FBF-81CA-9C2DA4415DDB}" presName="Name21" presStyleCnt="0"/>
      <dgm:spPr/>
    </dgm:pt>
    <dgm:pt modelId="{A8D0FAA9-B114-4CEA-BAAF-3B2074B50F7A}" type="pres">
      <dgm:prSet presAssocID="{A7E14B49-8458-4FBF-81CA-9C2DA4415DDB}" presName="level2Shape" presStyleLbl="node4" presStyleIdx="0" presStyleCnt="10" custScaleX="369352" custScaleY="97845" custLinFactY="2304" custLinFactNeighborY="100000"/>
      <dgm:spPr/>
      <dgm:t>
        <a:bodyPr/>
        <a:lstStyle/>
        <a:p>
          <a:endParaRPr lang="ru-RU"/>
        </a:p>
      </dgm:t>
    </dgm:pt>
    <dgm:pt modelId="{A76EE1A3-9D78-4CE3-9BC1-4D6BE1959F61}" type="pres">
      <dgm:prSet presAssocID="{A7E14B49-8458-4FBF-81CA-9C2DA4415DDB}" presName="hierChild3" presStyleCnt="0"/>
      <dgm:spPr/>
    </dgm:pt>
    <dgm:pt modelId="{E5AED123-3783-44BD-A6B0-58945A82B915}" type="pres">
      <dgm:prSet presAssocID="{6068CA38-DD31-4907-82CE-E30717DE2867}" presName="Name19" presStyleLbl="parChTrans1D4" presStyleIdx="1" presStyleCnt="10"/>
      <dgm:spPr/>
      <dgm:t>
        <a:bodyPr/>
        <a:lstStyle/>
        <a:p>
          <a:endParaRPr lang="ru-RU"/>
        </a:p>
      </dgm:t>
    </dgm:pt>
    <dgm:pt modelId="{264AAAEC-233E-46BB-BAA4-66D1E91A7266}" type="pres">
      <dgm:prSet presAssocID="{0061D11A-75FF-4B67-8E35-D609F00F6FB8}" presName="Name21" presStyleCnt="0"/>
      <dgm:spPr/>
    </dgm:pt>
    <dgm:pt modelId="{7D15634D-7AF7-44C2-98D6-FFEBA3DE6C01}" type="pres">
      <dgm:prSet presAssocID="{0061D11A-75FF-4B67-8E35-D609F00F6FB8}" presName="level2Shape" presStyleLbl="node4" presStyleIdx="1" presStyleCnt="10" custScaleX="366677" custScaleY="173759" custLinFactY="11199" custLinFactNeighborY="100000"/>
      <dgm:spPr/>
      <dgm:t>
        <a:bodyPr/>
        <a:lstStyle/>
        <a:p>
          <a:endParaRPr lang="ru-RU"/>
        </a:p>
      </dgm:t>
    </dgm:pt>
    <dgm:pt modelId="{057B932F-F064-4D72-A24F-C4105E6B90A1}" type="pres">
      <dgm:prSet presAssocID="{0061D11A-75FF-4B67-8E35-D609F00F6FB8}" presName="hierChild3" presStyleCnt="0"/>
      <dgm:spPr/>
    </dgm:pt>
    <dgm:pt modelId="{DB5691AB-2BE9-4F9F-B16B-517816B94DF4}" type="pres">
      <dgm:prSet presAssocID="{9F557747-FF48-427E-BA4D-5B717BCC0CE3}" presName="Name19" presStyleLbl="parChTrans1D2" presStyleIdx="1" presStyleCnt="4"/>
      <dgm:spPr/>
      <dgm:t>
        <a:bodyPr/>
        <a:lstStyle/>
        <a:p>
          <a:endParaRPr lang="ru-RU"/>
        </a:p>
      </dgm:t>
    </dgm:pt>
    <dgm:pt modelId="{6F80E463-C9CE-46CD-9889-5A0961F86845}" type="pres">
      <dgm:prSet presAssocID="{85556BB6-74B3-43E3-A34F-82476F49AE83}" presName="Name21" presStyleCnt="0"/>
      <dgm:spPr/>
    </dgm:pt>
    <dgm:pt modelId="{3ECAE80E-D30E-4E90-8F42-57CCAC3E9550}" type="pres">
      <dgm:prSet presAssocID="{85556BB6-74B3-43E3-A34F-82476F49AE83}" presName="level2Shape" presStyleLbl="node2" presStyleIdx="1" presStyleCnt="4" custScaleX="383369" custScaleY="158018"/>
      <dgm:spPr/>
      <dgm:t>
        <a:bodyPr/>
        <a:lstStyle/>
        <a:p>
          <a:endParaRPr lang="ru-RU"/>
        </a:p>
      </dgm:t>
    </dgm:pt>
    <dgm:pt modelId="{E0FA531C-1171-4390-837E-60EA9BB8DDC3}" type="pres">
      <dgm:prSet presAssocID="{85556BB6-74B3-43E3-A34F-82476F49AE83}" presName="hierChild3" presStyleCnt="0"/>
      <dgm:spPr/>
    </dgm:pt>
    <dgm:pt modelId="{DF8CC3E8-93CD-4DD1-BB87-5686197EC8D6}" type="pres">
      <dgm:prSet presAssocID="{212D729B-FB38-41CE-8654-19727E1C117A}" presName="Name19" presStyleLbl="parChTrans1D3" presStyleIdx="1" presStyleCnt="4"/>
      <dgm:spPr/>
      <dgm:t>
        <a:bodyPr/>
        <a:lstStyle/>
        <a:p>
          <a:endParaRPr lang="ru-RU"/>
        </a:p>
      </dgm:t>
    </dgm:pt>
    <dgm:pt modelId="{93AAC6DE-FC2E-476F-8366-B81206248BC1}" type="pres">
      <dgm:prSet presAssocID="{AE68E03E-766E-4E09-957B-8FDF27CC3446}" presName="Name21" presStyleCnt="0"/>
      <dgm:spPr/>
    </dgm:pt>
    <dgm:pt modelId="{1299AE25-C206-4311-97E2-F1038840228D}" type="pres">
      <dgm:prSet presAssocID="{AE68E03E-766E-4E09-957B-8FDF27CC3446}" presName="level2Shape" presStyleLbl="node3" presStyleIdx="1" presStyleCnt="4" custScaleX="381261" custScaleY="128757" custLinFactNeighborY="62271"/>
      <dgm:spPr/>
      <dgm:t>
        <a:bodyPr/>
        <a:lstStyle/>
        <a:p>
          <a:endParaRPr lang="ru-RU"/>
        </a:p>
      </dgm:t>
    </dgm:pt>
    <dgm:pt modelId="{2D2691EB-399E-4065-9FE6-C312033469B6}" type="pres">
      <dgm:prSet presAssocID="{AE68E03E-766E-4E09-957B-8FDF27CC3446}" presName="hierChild3" presStyleCnt="0"/>
      <dgm:spPr/>
    </dgm:pt>
    <dgm:pt modelId="{15C07EAA-4CAA-463D-B971-2182986C7774}" type="pres">
      <dgm:prSet presAssocID="{55FB01EE-B6F9-463A-82DB-76AC20360815}" presName="Name19" presStyleLbl="parChTrans1D4" presStyleIdx="2" presStyleCnt="10"/>
      <dgm:spPr/>
      <dgm:t>
        <a:bodyPr/>
        <a:lstStyle/>
        <a:p>
          <a:endParaRPr lang="ru-RU"/>
        </a:p>
      </dgm:t>
    </dgm:pt>
    <dgm:pt modelId="{0DBAD25C-DCDC-4658-8A63-1C625451A8E1}" type="pres">
      <dgm:prSet presAssocID="{DCD3AC3D-F47F-4A02-B70D-9A3936E58D72}" presName="Name21" presStyleCnt="0"/>
      <dgm:spPr/>
    </dgm:pt>
    <dgm:pt modelId="{A0F6CCF5-AE11-4BC1-AEA0-CAFBD7B8C9D1}" type="pres">
      <dgm:prSet presAssocID="{DCD3AC3D-F47F-4A02-B70D-9A3936E58D72}" presName="level2Shape" presStyleLbl="node4" presStyleIdx="2" presStyleCnt="10" custScaleX="380930" custScaleY="121731" custLinFactNeighborY="66719"/>
      <dgm:spPr/>
      <dgm:t>
        <a:bodyPr/>
        <a:lstStyle/>
        <a:p>
          <a:endParaRPr lang="ru-RU"/>
        </a:p>
      </dgm:t>
    </dgm:pt>
    <dgm:pt modelId="{E4E23E0E-098A-44ED-940B-F61B4DD35AD7}" type="pres">
      <dgm:prSet presAssocID="{DCD3AC3D-F47F-4A02-B70D-9A3936E58D72}" presName="hierChild3" presStyleCnt="0"/>
      <dgm:spPr/>
    </dgm:pt>
    <dgm:pt modelId="{E5EDEB99-5059-4447-ABCE-802CF1DD77F8}" type="pres">
      <dgm:prSet presAssocID="{89241BF4-0AAC-4A0D-8988-07EF7C2A549E}" presName="Name19" presStyleLbl="parChTrans1D4" presStyleIdx="3" presStyleCnt="10"/>
      <dgm:spPr/>
      <dgm:t>
        <a:bodyPr/>
        <a:lstStyle/>
        <a:p>
          <a:endParaRPr lang="ru-RU"/>
        </a:p>
      </dgm:t>
    </dgm:pt>
    <dgm:pt modelId="{B20BBAC2-7CD3-4892-801C-B1BD1DCE29BD}" type="pres">
      <dgm:prSet presAssocID="{FFF89918-CF65-4F97-9BA9-B6F83B8AC0F4}" presName="Name21" presStyleCnt="0"/>
      <dgm:spPr/>
    </dgm:pt>
    <dgm:pt modelId="{4547B45C-34DF-4A61-827A-CC2FC7D61C01}" type="pres">
      <dgm:prSet presAssocID="{FFF89918-CF65-4F97-9BA9-B6F83B8AC0F4}" presName="level2Shape" presStyleLbl="node4" presStyleIdx="3" presStyleCnt="10" custScaleX="374964" custScaleY="109628" custLinFactNeighborY="80063"/>
      <dgm:spPr/>
      <dgm:t>
        <a:bodyPr/>
        <a:lstStyle/>
        <a:p>
          <a:endParaRPr lang="ru-RU"/>
        </a:p>
      </dgm:t>
    </dgm:pt>
    <dgm:pt modelId="{5C2E7E85-4C98-44C9-B6D9-3B23EDBA84FB}" type="pres">
      <dgm:prSet presAssocID="{FFF89918-CF65-4F97-9BA9-B6F83B8AC0F4}" presName="hierChild3" presStyleCnt="0"/>
      <dgm:spPr/>
    </dgm:pt>
    <dgm:pt modelId="{2ADC4701-3625-4D06-9828-3B7D66FE5234}" type="pres">
      <dgm:prSet presAssocID="{AA6AF310-4E7D-4441-9B20-510FCEFFFDB5}" presName="Name19" presStyleLbl="parChTrans1D2" presStyleIdx="2" presStyleCnt="4"/>
      <dgm:spPr/>
      <dgm:t>
        <a:bodyPr/>
        <a:lstStyle/>
        <a:p>
          <a:endParaRPr lang="ru-RU"/>
        </a:p>
      </dgm:t>
    </dgm:pt>
    <dgm:pt modelId="{EE66C68F-79F4-4B3A-B230-53D965B1ABCD}" type="pres">
      <dgm:prSet presAssocID="{3A407066-1AEA-4CCB-A1D0-362D30D6A845}" presName="Name21" presStyleCnt="0"/>
      <dgm:spPr/>
    </dgm:pt>
    <dgm:pt modelId="{14F2D3DF-80EB-4229-A393-D470B6EC5EC2}" type="pres">
      <dgm:prSet presAssocID="{3A407066-1AEA-4CCB-A1D0-362D30D6A845}" presName="level2Shape" presStyleLbl="node2" presStyleIdx="2" presStyleCnt="4" custScaleX="364039" custScaleY="158928"/>
      <dgm:spPr/>
      <dgm:t>
        <a:bodyPr/>
        <a:lstStyle/>
        <a:p>
          <a:endParaRPr lang="ru-RU"/>
        </a:p>
      </dgm:t>
    </dgm:pt>
    <dgm:pt modelId="{04C4A9B0-4AC6-4E26-A78F-C3D98B36746A}" type="pres">
      <dgm:prSet presAssocID="{3A407066-1AEA-4CCB-A1D0-362D30D6A845}" presName="hierChild3" presStyleCnt="0"/>
      <dgm:spPr/>
    </dgm:pt>
    <dgm:pt modelId="{B44BE841-B773-44B6-8AD2-49A7C4BFA6FD}" type="pres">
      <dgm:prSet presAssocID="{897AACB1-D91F-4356-A692-E2B8BADDE947}" presName="Name19" presStyleLbl="parChTrans1D3" presStyleIdx="2" presStyleCnt="4"/>
      <dgm:spPr/>
      <dgm:t>
        <a:bodyPr/>
        <a:lstStyle/>
        <a:p>
          <a:endParaRPr lang="ru-RU"/>
        </a:p>
      </dgm:t>
    </dgm:pt>
    <dgm:pt modelId="{358372A2-C8BF-4BE4-8AEC-CF4565081420}" type="pres">
      <dgm:prSet presAssocID="{CB6D450C-5220-41A2-9B13-46AF43C68945}" presName="Name21" presStyleCnt="0"/>
      <dgm:spPr/>
    </dgm:pt>
    <dgm:pt modelId="{5359B203-9C6E-4CE4-AD99-1F8124E35B0E}" type="pres">
      <dgm:prSet presAssocID="{CB6D450C-5220-41A2-9B13-46AF43C68945}" presName="level2Shape" presStyleLbl="node3" presStyleIdx="2" presStyleCnt="4" custScaleX="360028" custScaleY="123436" custLinFactNeighborY="64495"/>
      <dgm:spPr/>
      <dgm:t>
        <a:bodyPr/>
        <a:lstStyle/>
        <a:p>
          <a:endParaRPr lang="ru-RU"/>
        </a:p>
      </dgm:t>
    </dgm:pt>
    <dgm:pt modelId="{58E09EB8-F87F-4B47-B41D-93DEFD93CED5}" type="pres">
      <dgm:prSet presAssocID="{CB6D450C-5220-41A2-9B13-46AF43C68945}" presName="hierChild3" presStyleCnt="0"/>
      <dgm:spPr/>
    </dgm:pt>
    <dgm:pt modelId="{944A2EEC-E7A5-416F-923A-EA630BA7F03B}" type="pres">
      <dgm:prSet presAssocID="{81DFA513-3B0A-46D6-AB3B-EE491A362EB6}" presName="Name19" presStyleLbl="parChTrans1D4" presStyleIdx="4" presStyleCnt="10"/>
      <dgm:spPr/>
      <dgm:t>
        <a:bodyPr/>
        <a:lstStyle/>
        <a:p>
          <a:endParaRPr lang="ru-RU"/>
        </a:p>
      </dgm:t>
    </dgm:pt>
    <dgm:pt modelId="{6AE7968C-CEE7-4F40-9EE9-F7F23EA38ED2}" type="pres">
      <dgm:prSet presAssocID="{44DBDC0A-BBDE-40B6-A86D-DFC494DDC497}" presName="Name21" presStyleCnt="0"/>
      <dgm:spPr/>
    </dgm:pt>
    <dgm:pt modelId="{6308CC84-FB95-4871-A58C-B18A322A57DE}" type="pres">
      <dgm:prSet presAssocID="{44DBDC0A-BBDE-40B6-A86D-DFC494DDC497}" presName="level2Shape" presStyleLbl="node4" presStyleIdx="4" presStyleCnt="10" custScaleX="355273" custScaleY="167219" custLinFactY="2303" custLinFactNeighborX="0" custLinFactNeighborY="100000"/>
      <dgm:spPr/>
      <dgm:t>
        <a:bodyPr/>
        <a:lstStyle/>
        <a:p>
          <a:endParaRPr lang="ru-RU"/>
        </a:p>
      </dgm:t>
    </dgm:pt>
    <dgm:pt modelId="{094DD22A-65EE-472B-9FA2-A4F6C78572F2}" type="pres">
      <dgm:prSet presAssocID="{44DBDC0A-BBDE-40B6-A86D-DFC494DDC497}" presName="hierChild3" presStyleCnt="0"/>
      <dgm:spPr/>
    </dgm:pt>
    <dgm:pt modelId="{DDE06A15-6182-44D6-B6BB-EB2B4E5F91ED}" type="pres">
      <dgm:prSet presAssocID="{0C0E20C9-03C9-4868-892F-182BE9635E4C}" presName="Name19" presStyleLbl="parChTrans1D2" presStyleIdx="3" presStyleCnt="4"/>
      <dgm:spPr/>
      <dgm:t>
        <a:bodyPr/>
        <a:lstStyle/>
        <a:p>
          <a:endParaRPr lang="ru-RU"/>
        </a:p>
      </dgm:t>
    </dgm:pt>
    <dgm:pt modelId="{183FA78B-B7DA-4D35-8F9F-E95D0B923EE9}" type="pres">
      <dgm:prSet presAssocID="{3448C9C1-C68E-4DCB-84EF-06F554A9CAD0}" presName="Name21" presStyleCnt="0"/>
      <dgm:spPr/>
    </dgm:pt>
    <dgm:pt modelId="{5508839A-E94D-478D-BE07-F7FC4A309370}" type="pres">
      <dgm:prSet presAssocID="{3448C9C1-C68E-4DCB-84EF-06F554A9CAD0}" presName="level2Shape" presStyleLbl="node2" presStyleIdx="3" presStyleCnt="4" custScaleX="317678" custScaleY="156118"/>
      <dgm:spPr/>
      <dgm:t>
        <a:bodyPr/>
        <a:lstStyle/>
        <a:p>
          <a:endParaRPr lang="ru-RU"/>
        </a:p>
      </dgm:t>
    </dgm:pt>
    <dgm:pt modelId="{72205881-5FE7-4664-BD02-74F0D3B8370C}" type="pres">
      <dgm:prSet presAssocID="{3448C9C1-C68E-4DCB-84EF-06F554A9CAD0}" presName="hierChild3" presStyleCnt="0"/>
      <dgm:spPr/>
    </dgm:pt>
    <dgm:pt modelId="{70EC5177-15C3-4410-B847-63531985DC42}" type="pres">
      <dgm:prSet presAssocID="{6BC099A3-9F7C-4D4A-9D53-4EF215F876DB}" presName="Name19" presStyleLbl="parChTrans1D3" presStyleIdx="3" presStyleCnt="4"/>
      <dgm:spPr/>
      <dgm:t>
        <a:bodyPr/>
        <a:lstStyle/>
        <a:p>
          <a:endParaRPr lang="ru-RU"/>
        </a:p>
      </dgm:t>
    </dgm:pt>
    <dgm:pt modelId="{F2A69E33-85BB-494F-8465-C0EEBF762D74}" type="pres">
      <dgm:prSet presAssocID="{C59C64D2-3C56-4748-8E11-385A81EAE441}" presName="Name21" presStyleCnt="0"/>
      <dgm:spPr/>
    </dgm:pt>
    <dgm:pt modelId="{DAD6AB05-2D19-4988-95BF-847C4825463A}" type="pres">
      <dgm:prSet presAssocID="{C59C64D2-3C56-4748-8E11-385A81EAE441}" presName="level2Shape" presStyleLbl="node3" presStyleIdx="3" presStyleCnt="4" custScaleX="315814" custLinFactNeighborY="66719"/>
      <dgm:spPr/>
      <dgm:t>
        <a:bodyPr/>
        <a:lstStyle/>
        <a:p>
          <a:endParaRPr lang="ru-RU"/>
        </a:p>
      </dgm:t>
    </dgm:pt>
    <dgm:pt modelId="{42ED10C5-A63B-4B33-9AF3-0C1A1F18CAD1}" type="pres">
      <dgm:prSet presAssocID="{C59C64D2-3C56-4748-8E11-385A81EAE441}" presName="hierChild3" presStyleCnt="0"/>
      <dgm:spPr/>
    </dgm:pt>
    <dgm:pt modelId="{61701CA7-245D-4572-979C-9EF6A81783BD}" type="pres">
      <dgm:prSet presAssocID="{CF467CCE-C873-4614-AD9E-75394594F780}" presName="Name19" presStyleLbl="parChTrans1D4" presStyleIdx="5" presStyleCnt="10"/>
      <dgm:spPr/>
      <dgm:t>
        <a:bodyPr/>
        <a:lstStyle/>
        <a:p>
          <a:endParaRPr lang="ru-RU"/>
        </a:p>
      </dgm:t>
    </dgm:pt>
    <dgm:pt modelId="{E85F0D68-2DF5-4754-8E6B-08B022729C1D}" type="pres">
      <dgm:prSet presAssocID="{AD3A5CCB-D7B1-492F-B183-7C5B4FF501B1}" presName="Name21" presStyleCnt="0"/>
      <dgm:spPr/>
    </dgm:pt>
    <dgm:pt modelId="{0D57AF94-B25C-4928-9D88-2511B33DA60F}" type="pres">
      <dgm:prSet presAssocID="{AD3A5CCB-D7B1-492F-B183-7C5B4FF501B1}" presName="level2Shape" presStyleLbl="node4" presStyleIdx="5" presStyleCnt="10" custScaleX="313061" custScaleY="170315" custLinFactNeighborY="66719"/>
      <dgm:spPr/>
      <dgm:t>
        <a:bodyPr/>
        <a:lstStyle/>
        <a:p>
          <a:endParaRPr lang="ru-RU"/>
        </a:p>
      </dgm:t>
    </dgm:pt>
    <dgm:pt modelId="{E16819FF-A538-410E-ACFF-9AA96C008CEB}" type="pres">
      <dgm:prSet presAssocID="{AD3A5CCB-D7B1-492F-B183-7C5B4FF501B1}" presName="hierChild3" presStyleCnt="0"/>
      <dgm:spPr/>
    </dgm:pt>
    <dgm:pt modelId="{1004189E-73DC-4AC0-BA13-00CC98CEFCDD}" type="pres">
      <dgm:prSet presAssocID="{55EE563C-7391-41D5-BD89-ADA78E8BB8DE}" presName="Name19" presStyleLbl="parChTrans1D4" presStyleIdx="6" presStyleCnt="10"/>
      <dgm:spPr/>
      <dgm:t>
        <a:bodyPr/>
        <a:lstStyle/>
        <a:p>
          <a:endParaRPr lang="ru-RU"/>
        </a:p>
      </dgm:t>
    </dgm:pt>
    <dgm:pt modelId="{1BBFE8B0-2EE3-4521-B94D-EAFD8C59DDF6}" type="pres">
      <dgm:prSet presAssocID="{39F57C18-3036-4950-A920-ECBD99CA9138}" presName="Name21" presStyleCnt="0"/>
      <dgm:spPr/>
    </dgm:pt>
    <dgm:pt modelId="{59B881A6-BF97-4427-9247-BF491E7FFEB0}" type="pres">
      <dgm:prSet presAssocID="{39F57C18-3036-4950-A920-ECBD99CA9138}" presName="level2Shape" presStyleLbl="node4" presStyleIdx="6" presStyleCnt="10" custScaleX="313061" custScaleY="176088" custLinFactNeighborY="66719"/>
      <dgm:spPr/>
      <dgm:t>
        <a:bodyPr/>
        <a:lstStyle/>
        <a:p>
          <a:endParaRPr lang="ru-RU"/>
        </a:p>
      </dgm:t>
    </dgm:pt>
    <dgm:pt modelId="{8570FB55-823D-4109-92A7-83C3C8FB45C9}" type="pres">
      <dgm:prSet presAssocID="{39F57C18-3036-4950-A920-ECBD99CA9138}" presName="hierChild3" presStyleCnt="0"/>
      <dgm:spPr/>
    </dgm:pt>
    <dgm:pt modelId="{009D4920-09E8-44F8-93DF-995A61996ECB}" type="pres">
      <dgm:prSet presAssocID="{2DF918B6-769F-4BDE-9017-AE643EE115C2}" presName="Name19" presStyleLbl="parChTrans1D4" presStyleIdx="7" presStyleCnt="10"/>
      <dgm:spPr/>
      <dgm:t>
        <a:bodyPr/>
        <a:lstStyle/>
        <a:p>
          <a:endParaRPr lang="ru-RU"/>
        </a:p>
      </dgm:t>
    </dgm:pt>
    <dgm:pt modelId="{CBA12B8B-D191-4853-8D8C-20AA1A554F03}" type="pres">
      <dgm:prSet presAssocID="{308F089E-C11D-45B2-BA5A-26B2DBA5DFB1}" presName="Name21" presStyleCnt="0"/>
      <dgm:spPr/>
    </dgm:pt>
    <dgm:pt modelId="{65A816BA-CF60-4A69-86FC-5DFAB02480EC}" type="pres">
      <dgm:prSet presAssocID="{308F089E-C11D-45B2-BA5A-26B2DBA5DFB1}" presName="level2Shape" presStyleLbl="node4" presStyleIdx="7" presStyleCnt="10" custScaleX="297996" custScaleY="179657" custLinFactNeighborY="66719"/>
      <dgm:spPr/>
      <dgm:t>
        <a:bodyPr/>
        <a:lstStyle/>
        <a:p>
          <a:endParaRPr lang="ru-RU"/>
        </a:p>
      </dgm:t>
    </dgm:pt>
    <dgm:pt modelId="{3D0FC7B6-5DCA-4EB1-9FC0-8295A4AB3685}" type="pres">
      <dgm:prSet presAssocID="{308F089E-C11D-45B2-BA5A-26B2DBA5DFB1}" presName="hierChild3" presStyleCnt="0"/>
      <dgm:spPr/>
    </dgm:pt>
    <dgm:pt modelId="{0789E7DC-1C42-4D18-8911-9A62B6D77651}" type="pres">
      <dgm:prSet presAssocID="{B3CB6929-05F4-41F8-873A-9F6A3692BF20}" presName="Name19" presStyleLbl="parChTrans1D4" presStyleIdx="8" presStyleCnt="10"/>
      <dgm:spPr/>
      <dgm:t>
        <a:bodyPr/>
        <a:lstStyle/>
        <a:p>
          <a:endParaRPr lang="ru-RU"/>
        </a:p>
      </dgm:t>
    </dgm:pt>
    <dgm:pt modelId="{CDC4BC61-4C41-4F98-9743-A4ED4AC93BE7}" type="pres">
      <dgm:prSet presAssocID="{2E9621D6-9955-430A-893D-CFA9E8A043F5}" presName="Name21" presStyleCnt="0"/>
      <dgm:spPr/>
    </dgm:pt>
    <dgm:pt modelId="{8B6B9990-274A-49A0-B200-DBA7D6C36AE5}" type="pres">
      <dgm:prSet presAssocID="{2E9621D6-9955-430A-893D-CFA9E8A043F5}" presName="level2Shape" presStyleLbl="node4" presStyleIdx="8" presStyleCnt="10" custScaleX="299298" custScaleY="74835" custLinFactNeighborY="66719"/>
      <dgm:spPr/>
      <dgm:t>
        <a:bodyPr/>
        <a:lstStyle/>
        <a:p>
          <a:endParaRPr lang="ru-RU"/>
        </a:p>
      </dgm:t>
    </dgm:pt>
    <dgm:pt modelId="{6B6622F2-4D59-437D-A712-CBC464C57ACA}" type="pres">
      <dgm:prSet presAssocID="{2E9621D6-9955-430A-893D-CFA9E8A043F5}" presName="hierChild3" presStyleCnt="0"/>
      <dgm:spPr/>
    </dgm:pt>
    <dgm:pt modelId="{D8E69858-9727-4C0C-A61D-D9082D7EB51E}" type="pres">
      <dgm:prSet presAssocID="{B404919F-C9EC-4FF3-95F2-C1AF434C75CB}" presName="Name19" presStyleLbl="parChTrans1D4" presStyleIdx="9" presStyleCnt="10"/>
      <dgm:spPr/>
      <dgm:t>
        <a:bodyPr/>
        <a:lstStyle/>
        <a:p>
          <a:endParaRPr lang="ru-RU"/>
        </a:p>
      </dgm:t>
    </dgm:pt>
    <dgm:pt modelId="{8056A14B-FCA1-4A7E-B700-5BA6688639C3}" type="pres">
      <dgm:prSet presAssocID="{F46C9C4C-3157-48FC-8B4B-BAAABDF432C3}" presName="Name21" presStyleCnt="0"/>
      <dgm:spPr/>
    </dgm:pt>
    <dgm:pt modelId="{8E226718-5BFE-42E8-A094-BB98347A72A9}" type="pres">
      <dgm:prSet presAssocID="{F46C9C4C-3157-48FC-8B4B-BAAABDF432C3}" presName="level2Shape" presStyleLbl="node4" presStyleIdx="9" presStyleCnt="10" custScaleX="304803" custScaleY="67181" custLinFactNeighborY="66719"/>
      <dgm:spPr/>
      <dgm:t>
        <a:bodyPr/>
        <a:lstStyle/>
        <a:p>
          <a:endParaRPr lang="ru-RU"/>
        </a:p>
      </dgm:t>
    </dgm:pt>
    <dgm:pt modelId="{70C8682E-3D36-4B64-83BA-285359003D39}" type="pres">
      <dgm:prSet presAssocID="{F46C9C4C-3157-48FC-8B4B-BAAABDF432C3}" presName="hierChild3" presStyleCnt="0"/>
      <dgm:spPr/>
    </dgm:pt>
    <dgm:pt modelId="{43063E48-4D9D-4439-A573-F181CC65BE5B}" type="pres">
      <dgm:prSet presAssocID="{809CF2B6-4C36-4825-A85C-7B1D8A336767}" presName="bgShapesFlow" presStyleCnt="0"/>
      <dgm:spPr/>
    </dgm:pt>
  </dgm:ptLst>
  <dgm:cxnLst>
    <dgm:cxn modelId="{BA8D0476-AC7D-4FB3-A45B-0B8718FE827D}" srcId="{AE68E03E-766E-4E09-957B-8FDF27CC3446}" destId="{DCD3AC3D-F47F-4A02-B70D-9A3936E58D72}" srcOrd="0" destOrd="0" parTransId="{55FB01EE-B6F9-463A-82DB-76AC20360815}" sibTransId="{BAD3E0C7-AA8C-4163-88A1-BDF01E1E8202}"/>
    <dgm:cxn modelId="{F8D400D4-460C-4291-BF4C-0641EAF247FA}" type="presOf" srcId="{809CF2B6-4C36-4825-A85C-7B1D8A336767}" destId="{33D720B5-DC9C-4ABE-8D03-5C8416A01244}" srcOrd="0" destOrd="0" presId="urn:microsoft.com/office/officeart/2005/8/layout/hierarchy6"/>
    <dgm:cxn modelId="{EF0B37A7-6E5E-406C-A1CD-6B2011C08E98}" srcId="{D779DB60-ED1B-4E9A-BE20-DD22823451BF}" destId="{864D103F-7F48-4E46-9FCC-ADEEA6D8437A}" srcOrd="0" destOrd="0" parTransId="{D39DDA87-BF69-4C9A-BB20-75B6BBEB4949}" sibTransId="{823169C7-EE70-4535-B22C-841CE881AF1D}"/>
    <dgm:cxn modelId="{91096C01-69E4-4AE6-BE7C-0C4CBB44F3A3}" srcId="{DCD3AC3D-F47F-4A02-B70D-9A3936E58D72}" destId="{FFF89918-CF65-4F97-9BA9-B6F83B8AC0F4}" srcOrd="0" destOrd="0" parTransId="{89241BF4-0AAC-4A0D-8988-07EF7C2A549E}" sibTransId="{08EF6ADD-BFAD-442E-9340-9EF3133F5C86}"/>
    <dgm:cxn modelId="{957AC561-3681-449F-B3F3-207191D08B91}" type="presOf" srcId="{C59C64D2-3C56-4748-8E11-385A81EAE441}" destId="{DAD6AB05-2D19-4988-95BF-847C4825463A}" srcOrd="0" destOrd="0" presId="urn:microsoft.com/office/officeart/2005/8/layout/hierarchy6"/>
    <dgm:cxn modelId="{DAE1E988-7D6C-4DF8-82C0-53C161CB8CBE}" type="presOf" srcId="{3A407066-1AEA-4CCB-A1D0-362D30D6A845}" destId="{14F2D3DF-80EB-4229-A393-D470B6EC5EC2}" srcOrd="0" destOrd="0" presId="urn:microsoft.com/office/officeart/2005/8/layout/hierarchy6"/>
    <dgm:cxn modelId="{06D75915-63F2-4462-9497-5D5001014FD1}" type="presOf" srcId="{DCD3AC3D-F47F-4A02-B70D-9A3936E58D72}" destId="{A0F6CCF5-AE11-4BC1-AEA0-CAFBD7B8C9D1}" srcOrd="0" destOrd="0" presId="urn:microsoft.com/office/officeart/2005/8/layout/hierarchy6"/>
    <dgm:cxn modelId="{2D1B357D-06FA-42D9-8383-E64C68580831}" type="presOf" srcId="{B3CB6929-05F4-41F8-873A-9F6A3692BF20}" destId="{0789E7DC-1C42-4D18-8911-9A62B6D77651}" srcOrd="0" destOrd="0" presId="urn:microsoft.com/office/officeart/2005/8/layout/hierarchy6"/>
    <dgm:cxn modelId="{48E65FCB-DE92-483E-B738-D09DE297305C}" type="presOf" srcId="{D39DDA87-BF69-4C9A-BB20-75B6BBEB4949}" destId="{31D726A9-A5A3-476F-A604-EF318F439140}" srcOrd="0" destOrd="0" presId="urn:microsoft.com/office/officeart/2005/8/layout/hierarchy6"/>
    <dgm:cxn modelId="{71238A7F-79C1-4ABC-A95A-384DF0C14DB3}" type="presOf" srcId="{81DFA513-3B0A-46D6-AB3B-EE491A362EB6}" destId="{944A2EEC-E7A5-416F-923A-EA630BA7F03B}" srcOrd="0" destOrd="0" presId="urn:microsoft.com/office/officeart/2005/8/layout/hierarchy6"/>
    <dgm:cxn modelId="{1EDBC181-7BAF-4DC2-8962-A4754B898850}" srcId="{A7E14B49-8458-4FBF-81CA-9C2DA4415DDB}" destId="{0061D11A-75FF-4B67-8E35-D609F00F6FB8}" srcOrd="0" destOrd="0" parTransId="{6068CA38-DD31-4907-82CE-E30717DE2867}" sibTransId="{E67F5FD8-DEC4-4822-B0CD-9D3671FECB76}"/>
    <dgm:cxn modelId="{96DD9B22-D9E6-4E31-A1BC-BAB0209ED614}" type="presOf" srcId="{44DBDC0A-BBDE-40B6-A86D-DFC494DDC497}" destId="{6308CC84-FB95-4871-A58C-B18A322A57DE}" srcOrd="0" destOrd="0" presId="urn:microsoft.com/office/officeart/2005/8/layout/hierarchy6"/>
    <dgm:cxn modelId="{8FBC7A3C-D6D1-4C5C-A196-58B32A34FD7A}" srcId="{52BCF80F-FA22-4065-AE95-62F7344E903E}" destId="{85556BB6-74B3-43E3-A34F-82476F49AE83}" srcOrd="1" destOrd="0" parTransId="{9F557747-FF48-427E-BA4D-5B717BCC0CE3}" sibTransId="{923D45F5-8A48-4F64-98A1-2EA0BB783B57}"/>
    <dgm:cxn modelId="{0DDC1311-C383-458D-B91D-C46DFD14B0EC}" srcId="{2E9621D6-9955-430A-893D-CFA9E8A043F5}" destId="{F46C9C4C-3157-48FC-8B4B-BAAABDF432C3}" srcOrd="0" destOrd="0" parTransId="{B404919F-C9EC-4FF3-95F2-C1AF434C75CB}" sibTransId="{6904C189-5010-4DF8-B7EB-84CA720CCBB3}"/>
    <dgm:cxn modelId="{2DA4014C-DDCE-4A0F-BF2F-90F4400433FE}" type="presOf" srcId="{FFF89918-CF65-4F97-9BA9-B6F83B8AC0F4}" destId="{4547B45C-34DF-4A61-827A-CC2FC7D61C01}" srcOrd="0" destOrd="0" presId="urn:microsoft.com/office/officeart/2005/8/layout/hierarchy6"/>
    <dgm:cxn modelId="{B04AA4AE-2FD3-42E3-B572-D1184FAF96B6}" type="presOf" srcId="{897AACB1-D91F-4356-A692-E2B8BADDE947}" destId="{B44BE841-B773-44B6-8AD2-49A7C4BFA6FD}" srcOrd="0" destOrd="0" presId="urn:microsoft.com/office/officeart/2005/8/layout/hierarchy6"/>
    <dgm:cxn modelId="{269D9BBA-E9CE-42E5-B2DA-76904F0B8B84}" srcId="{52BCF80F-FA22-4065-AE95-62F7344E903E}" destId="{D779DB60-ED1B-4E9A-BE20-DD22823451BF}" srcOrd="0" destOrd="0" parTransId="{6DDF66C3-DD77-4D08-AD7E-73DDFA1CC03C}" sibTransId="{F1525E6F-76BB-484E-BD26-122DE9D742CD}"/>
    <dgm:cxn modelId="{10634447-3EE3-4769-B593-A376105E0F33}" srcId="{CB6D450C-5220-41A2-9B13-46AF43C68945}" destId="{44DBDC0A-BBDE-40B6-A86D-DFC494DDC497}" srcOrd="0" destOrd="0" parTransId="{81DFA513-3B0A-46D6-AB3B-EE491A362EB6}" sibTransId="{19F6D298-0FC3-4ADE-9552-6F2C3AD8B233}"/>
    <dgm:cxn modelId="{F342CCA6-A950-4BC1-AD51-9594C635D3DE}" type="presOf" srcId="{0061D11A-75FF-4B67-8E35-D609F00F6FB8}" destId="{7D15634D-7AF7-44C2-98D6-FFEBA3DE6C01}" srcOrd="0" destOrd="0" presId="urn:microsoft.com/office/officeart/2005/8/layout/hierarchy6"/>
    <dgm:cxn modelId="{B0F661B0-102F-4FE1-A730-72BC3DF6210D}" type="presOf" srcId="{6BC099A3-9F7C-4D4A-9D53-4EF215F876DB}" destId="{70EC5177-15C3-4410-B847-63531985DC42}" srcOrd="0" destOrd="0" presId="urn:microsoft.com/office/officeart/2005/8/layout/hierarchy6"/>
    <dgm:cxn modelId="{A207E123-C5A0-4FF8-A820-62714B93DC01}" type="presOf" srcId="{39F57C18-3036-4950-A920-ECBD99CA9138}" destId="{59B881A6-BF97-4427-9247-BF491E7FFEB0}" srcOrd="0" destOrd="0" presId="urn:microsoft.com/office/officeart/2005/8/layout/hierarchy6"/>
    <dgm:cxn modelId="{A09D5BBB-79FD-4A9C-A478-2DDF93789ED0}" type="presOf" srcId="{89241BF4-0AAC-4A0D-8988-07EF7C2A549E}" destId="{E5EDEB99-5059-4447-ABCE-802CF1DD77F8}" srcOrd="0" destOrd="0" presId="urn:microsoft.com/office/officeart/2005/8/layout/hierarchy6"/>
    <dgm:cxn modelId="{7659B0B1-9147-4A88-B1AE-99410A974A31}" type="presOf" srcId="{F46C9C4C-3157-48FC-8B4B-BAAABDF432C3}" destId="{8E226718-5BFE-42E8-A094-BB98347A72A9}" srcOrd="0" destOrd="0" presId="urn:microsoft.com/office/officeart/2005/8/layout/hierarchy6"/>
    <dgm:cxn modelId="{BF49FE3D-DEF7-4503-85FB-09594B067A8F}" type="presOf" srcId="{CB6D450C-5220-41A2-9B13-46AF43C68945}" destId="{5359B203-9C6E-4CE4-AD99-1F8124E35B0E}" srcOrd="0" destOrd="0" presId="urn:microsoft.com/office/officeart/2005/8/layout/hierarchy6"/>
    <dgm:cxn modelId="{CE32A036-4851-482B-9662-859ED01DA5E9}" type="presOf" srcId="{A7E14B49-8458-4FBF-81CA-9C2DA4415DDB}" destId="{A8D0FAA9-B114-4CEA-BAAF-3B2074B50F7A}" srcOrd="0" destOrd="0" presId="urn:microsoft.com/office/officeart/2005/8/layout/hierarchy6"/>
    <dgm:cxn modelId="{CA521C1A-61A9-4C51-A67B-1413795CFF7C}" srcId="{85556BB6-74B3-43E3-A34F-82476F49AE83}" destId="{AE68E03E-766E-4E09-957B-8FDF27CC3446}" srcOrd="0" destOrd="0" parTransId="{212D729B-FB38-41CE-8654-19727E1C117A}" sibTransId="{56AE683E-6762-44F8-89B5-0255895AB7F3}"/>
    <dgm:cxn modelId="{B1FFFF71-DA63-499E-A9C1-DAB45950A562}" type="presOf" srcId="{AA6AF310-4E7D-4441-9B20-510FCEFFFDB5}" destId="{2ADC4701-3625-4D06-9828-3B7D66FE5234}" srcOrd="0" destOrd="0" presId="urn:microsoft.com/office/officeart/2005/8/layout/hierarchy6"/>
    <dgm:cxn modelId="{5D2D13B0-FE3C-4C8D-895D-CDD3886C0487}" type="presOf" srcId="{6068CA38-DD31-4907-82CE-E30717DE2867}" destId="{E5AED123-3783-44BD-A6B0-58945A82B915}" srcOrd="0" destOrd="0" presId="urn:microsoft.com/office/officeart/2005/8/layout/hierarchy6"/>
    <dgm:cxn modelId="{21415AAA-7833-417E-8072-2054757FA210}" srcId="{3A407066-1AEA-4CCB-A1D0-362D30D6A845}" destId="{CB6D450C-5220-41A2-9B13-46AF43C68945}" srcOrd="0" destOrd="0" parTransId="{897AACB1-D91F-4356-A692-E2B8BADDE947}" sibTransId="{0E451C11-5078-43B5-A96D-84C148E11E08}"/>
    <dgm:cxn modelId="{FC92D749-6A6B-44CB-B06E-806E0FB313FE}" type="presOf" srcId="{CF467CCE-C873-4614-AD9E-75394594F780}" destId="{61701CA7-245D-4572-979C-9EF6A81783BD}" srcOrd="0" destOrd="0" presId="urn:microsoft.com/office/officeart/2005/8/layout/hierarchy6"/>
    <dgm:cxn modelId="{00733896-3A9B-4E32-8E1D-677CA2F9BDF4}" type="presOf" srcId="{212D729B-FB38-41CE-8654-19727E1C117A}" destId="{DF8CC3E8-93CD-4DD1-BB87-5686197EC8D6}" srcOrd="0" destOrd="0" presId="urn:microsoft.com/office/officeart/2005/8/layout/hierarchy6"/>
    <dgm:cxn modelId="{14996FD1-C78F-44C3-901A-2D513BE30AAA}" srcId="{39F57C18-3036-4950-A920-ECBD99CA9138}" destId="{308F089E-C11D-45B2-BA5A-26B2DBA5DFB1}" srcOrd="0" destOrd="0" parTransId="{2DF918B6-769F-4BDE-9017-AE643EE115C2}" sibTransId="{55679815-73C5-4B99-AFFE-29D1C1BB5C72}"/>
    <dgm:cxn modelId="{F26E2C00-BB1D-4843-9B17-5DC5FD87F41D}" srcId="{864D103F-7F48-4E46-9FCC-ADEEA6D8437A}" destId="{A7E14B49-8458-4FBF-81CA-9C2DA4415DDB}" srcOrd="0" destOrd="0" parTransId="{65813123-B67B-48F7-A11F-DFF9FDC30FE4}" sibTransId="{1E233407-FA21-41FA-8B8E-6AE5B2A86072}"/>
    <dgm:cxn modelId="{76801488-1275-408F-B27F-7B087F313851}" srcId="{308F089E-C11D-45B2-BA5A-26B2DBA5DFB1}" destId="{2E9621D6-9955-430A-893D-CFA9E8A043F5}" srcOrd="0" destOrd="0" parTransId="{B3CB6929-05F4-41F8-873A-9F6A3692BF20}" sibTransId="{5941AEE3-BFB5-4221-B377-D863A88E5647}"/>
    <dgm:cxn modelId="{825D9668-993E-4063-827B-DE5859A1F458}" type="presOf" srcId="{3448C9C1-C68E-4DCB-84EF-06F554A9CAD0}" destId="{5508839A-E94D-478D-BE07-F7FC4A309370}" srcOrd="0" destOrd="0" presId="urn:microsoft.com/office/officeart/2005/8/layout/hierarchy6"/>
    <dgm:cxn modelId="{C7B40D51-3E4F-4184-8646-C0E57AB9E3A2}" srcId="{3448C9C1-C68E-4DCB-84EF-06F554A9CAD0}" destId="{C59C64D2-3C56-4748-8E11-385A81EAE441}" srcOrd="0" destOrd="0" parTransId="{6BC099A3-9F7C-4D4A-9D53-4EF215F876DB}" sibTransId="{56A62273-E53E-44F1-933C-6B66229CD885}"/>
    <dgm:cxn modelId="{EAE9FA1E-A186-4113-9B59-BCEBAE9EDD97}" type="presOf" srcId="{308F089E-C11D-45B2-BA5A-26B2DBA5DFB1}" destId="{65A816BA-CF60-4A69-86FC-5DFAB02480EC}" srcOrd="0" destOrd="0" presId="urn:microsoft.com/office/officeart/2005/8/layout/hierarchy6"/>
    <dgm:cxn modelId="{0EE59F97-B2F2-4043-BFA4-445BD18EE8B0}" type="presOf" srcId="{AE68E03E-766E-4E09-957B-8FDF27CC3446}" destId="{1299AE25-C206-4311-97E2-F1038840228D}" srcOrd="0" destOrd="0" presId="urn:microsoft.com/office/officeart/2005/8/layout/hierarchy6"/>
    <dgm:cxn modelId="{190CB1E9-DDB0-412E-A297-42EC631DEC15}" srcId="{809CF2B6-4C36-4825-A85C-7B1D8A336767}" destId="{52BCF80F-FA22-4065-AE95-62F7344E903E}" srcOrd="0" destOrd="0" parTransId="{A29A3E01-D224-4403-90A2-9A47C839EBAC}" sibTransId="{155E658D-781E-4F5D-AAB3-3654C207EEC4}"/>
    <dgm:cxn modelId="{973ABFFD-0FE9-4B0B-8AC1-6A8E997D4716}" srcId="{52BCF80F-FA22-4065-AE95-62F7344E903E}" destId="{3A407066-1AEA-4CCB-A1D0-362D30D6A845}" srcOrd="2" destOrd="0" parTransId="{AA6AF310-4E7D-4441-9B20-510FCEFFFDB5}" sibTransId="{F99ED83B-5C59-4715-BF57-F29BC44612ED}"/>
    <dgm:cxn modelId="{DB831724-937D-46D4-B59D-41681EBF0A1E}" type="presOf" srcId="{6DDF66C3-DD77-4D08-AD7E-73DDFA1CC03C}" destId="{D617FB91-1081-4CFA-9A6E-BE03B78549C6}" srcOrd="0" destOrd="0" presId="urn:microsoft.com/office/officeart/2005/8/layout/hierarchy6"/>
    <dgm:cxn modelId="{7886BC2E-26C4-4126-B54B-2577972DBE91}" type="presOf" srcId="{D779DB60-ED1B-4E9A-BE20-DD22823451BF}" destId="{A9AA2A2F-C1C0-4A6E-B483-4631FD17AB9F}" srcOrd="0" destOrd="0" presId="urn:microsoft.com/office/officeart/2005/8/layout/hierarchy6"/>
    <dgm:cxn modelId="{C760DF7B-4310-45C4-9F20-9DF50DBC9A4B}" type="presOf" srcId="{0C0E20C9-03C9-4868-892F-182BE9635E4C}" destId="{DDE06A15-6182-44D6-B6BB-EB2B4E5F91ED}" srcOrd="0" destOrd="0" presId="urn:microsoft.com/office/officeart/2005/8/layout/hierarchy6"/>
    <dgm:cxn modelId="{E246241D-7C14-4A6C-B638-991786DD6C0A}" type="presOf" srcId="{864D103F-7F48-4E46-9FCC-ADEEA6D8437A}" destId="{E68FF82A-BB18-4B5F-A379-4B6B1BC86498}" srcOrd="0" destOrd="0" presId="urn:microsoft.com/office/officeart/2005/8/layout/hierarchy6"/>
    <dgm:cxn modelId="{323C07F8-FC20-4FB2-8FE2-CD804C639E30}" type="presOf" srcId="{2DF918B6-769F-4BDE-9017-AE643EE115C2}" destId="{009D4920-09E8-44F8-93DF-995A61996ECB}" srcOrd="0" destOrd="0" presId="urn:microsoft.com/office/officeart/2005/8/layout/hierarchy6"/>
    <dgm:cxn modelId="{94741057-33AF-4A8B-A7CE-E654FA57E0EC}" type="presOf" srcId="{B404919F-C9EC-4FF3-95F2-C1AF434C75CB}" destId="{D8E69858-9727-4C0C-A61D-D9082D7EB51E}" srcOrd="0" destOrd="0" presId="urn:microsoft.com/office/officeart/2005/8/layout/hierarchy6"/>
    <dgm:cxn modelId="{58BF0868-2E33-40F2-9578-373390D2F0BB}" type="presOf" srcId="{9F557747-FF48-427E-BA4D-5B717BCC0CE3}" destId="{DB5691AB-2BE9-4F9F-B16B-517816B94DF4}" srcOrd="0" destOrd="0" presId="urn:microsoft.com/office/officeart/2005/8/layout/hierarchy6"/>
    <dgm:cxn modelId="{424FF59E-593D-43FE-9AE8-96C9CB4F26E3}" type="presOf" srcId="{52BCF80F-FA22-4065-AE95-62F7344E903E}" destId="{9C772528-BD57-4C23-89E6-033B1E464F95}" srcOrd="0" destOrd="0" presId="urn:microsoft.com/office/officeart/2005/8/layout/hierarchy6"/>
    <dgm:cxn modelId="{ECC09529-BECD-47F1-B108-7E08E099EEBC}" type="presOf" srcId="{65813123-B67B-48F7-A11F-DFF9FDC30FE4}" destId="{10F2E3B0-A588-49D2-A5A1-A0340DA24C04}" srcOrd="0" destOrd="0" presId="urn:microsoft.com/office/officeart/2005/8/layout/hierarchy6"/>
    <dgm:cxn modelId="{85149BD6-8C80-44FD-BEA4-9AF8D89540F9}" srcId="{AD3A5CCB-D7B1-492F-B183-7C5B4FF501B1}" destId="{39F57C18-3036-4950-A920-ECBD99CA9138}" srcOrd="0" destOrd="0" parTransId="{55EE563C-7391-41D5-BD89-ADA78E8BB8DE}" sibTransId="{D14671D9-88EF-491D-AAA5-CCC65B390EE7}"/>
    <dgm:cxn modelId="{9605FEDB-3B61-4B23-A84B-B4B47BF73573}" type="presOf" srcId="{85556BB6-74B3-43E3-A34F-82476F49AE83}" destId="{3ECAE80E-D30E-4E90-8F42-57CCAC3E9550}" srcOrd="0" destOrd="0" presId="urn:microsoft.com/office/officeart/2005/8/layout/hierarchy6"/>
    <dgm:cxn modelId="{9CC8AE91-4EDD-43AC-BC9A-232AA5B2F45E}" type="presOf" srcId="{55FB01EE-B6F9-463A-82DB-76AC20360815}" destId="{15C07EAA-4CAA-463D-B971-2182986C7774}" srcOrd="0" destOrd="0" presId="urn:microsoft.com/office/officeart/2005/8/layout/hierarchy6"/>
    <dgm:cxn modelId="{158C3CF8-176A-4535-B326-84BCC30E703B}" type="presOf" srcId="{2E9621D6-9955-430A-893D-CFA9E8A043F5}" destId="{8B6B9990-274A-49A0-B200-DBA7D6C36AE5}" srcOrd="0" destOrd="0" presId="urn:microsoft.com/office/officeart/2005/8/layout/hierarchy6"/>
    <dgm:cxn modelId="{FD729660-DAC8-4ADA-B1FA-D4204BE2D617}" type="presOf" srcId="{AD3A5CCB-D7B1-492F-B183-7C5B4FF501B1}" destId="{0D57AF94-B25C-4928-9D88-2511B33DA60F}" srcOrd="0" destOrd="0" presId="urn:microsoft.com/office/officeart/2005/8/layout/hierarchy6"/>
    <dgm:cxn modelId="{9B5876F5-B757-487B-98C9-50B6900F1B9D}" type="presOf" srcId="{55EE563C-7391-41D5-BD89-ADA78E8BB8DE}" destId="{1004189E-73DC-4AC0-BA13-00CC98CEFCDD}" srcOrd="0" destOrd="0" presId="urn:microsoft.com/office/officeart/2005/8/layout/hierarchy6"/>
    <dgm:cxn modelId="{C8B8C4CB-ADFB-4924-BB0A-CB7119642D21}" srcId="{52BCF80F-FA22-4065-AE95-62F7344E903E}" destId="{3448C9C1-C68E-4DCB-84EF-06F554A9CAD0}" srcOrd="3" destOrd="0" parTransId="{0C0E20C9-03C9-4868-892F-182BE9635E4C}" sibTransId="{05BB0998-82B4-4289-9EDA-E7146610AE6D}"/>
    <dgm:cxn modelId="{A2B56A9B-E0DB-4CB6-B43A-3005DCE06C22}" srcId="{C59C64D2-3C56-4748-8E11-385A81EAE441}" destId="{AD3A5CCB-D7B1-492F-B183-7C5B4FF501B1}" srcOrd="0" destOrd="0" parTransId="{CF467CCE-C873-4614-AD9E-75394594F780}" sibTransId="{C81AD37F-948E-4893-8117-61E73AEDA076}"/>
    <dgm:cxn modelId="{39C16E3B-8F49-4C57-BE09-BB3E62DFFA16}" type="presParOf" srcId="{33D720B5-DC9C-4ABE-8D03-5C8416A01244}" destId="{2E06C2F4-110D-4AC7-8498-AC2514FE3EE4}" srcOrd="0" destOrd="0" presId="urn:microsoft.com/office/officeart/2005/8/layout/hierarchy6"/>
    <dgm:cxn modelId="{05359BF9-EE68-4AF9-AAB9-E0FE6FD95133}" type="presParOf" srcId="{2E06C2F4-110D-4AC7-8498-AC2514FE3EE4}" destId="{C4E1205A-FB27-466F-905E-A5AE5FFB916C}" srcOrd="0" destOrd="0" presId="urn:microsoft.com/office/officeart/2005/8/layout/hierarchy6"/>
    <dgm:cxn modelId="{4A986BA2-D843-433C-B878-00CEAD6E7E2C}" type="presParOf" srcId="{C4E1205A-FB27-466F-905E-A5AE5FFB916C}" destId="{6EB9D4B9-34B5-4756-9C0C-8BB72863C39B}" srcOrd="0" destOrd="0" presId="urn:microsoft.com/office/officeart/2005/8/layout/hierarchy6"/>
    <dgm:cxn modelId="{0F983B5C-9D02-43E5-BBF6-A42BA99EF48B}" type="presParOf" srcId="{6EB9D4B9-34B5-4756-9C0C-8BB72863C39B}" destId="{9C772528-BD57-4C23-89E6-033B1E464F95}" srcOrd="0" destOrd="0" presId="urn:microsoft.com/office/officeart/2005/8/layout/hierarchy6"/>
    <dgm:cxn modelId="{19328497-4661-49AE-B03B-465D8FB7EC57}" type="presParOf" srcId="{6EB9D4B9-34B5-4756-9C0C-8BB72863C39B}" destId="{365E7020-2599-4B69-96B2-BC43DD7C800C}" srcOrd="1" destOrd="0" presId="urn:microsoft.com/office/officeart/2005/8/layout/hierarchy6"/>
    <dgm:cxn modelId="{93EA398D-2299-4B2E-8802-4D815523C077}" type="presParOf" srcId="{365E7020-2599-4B69-96B2-BC43DD7C800C}" destId="{D617FB91-1081-4CFA-9A6E-BE03B78549C6}" srcOrd="0" destOrd="0" presId="urn:microsoft.com/office/officeart/2005/8/layout/hierarchy6"/>
    <dgm:cxn modelId="{D8E17FC9-4718-4EF0-881F-CA6181BD5E70}" type="presParOf" srcId="{365E7020-2599-4B69-96B2-BC43DD7C800C}" destId="{F18ACBC5-CE62-4634-9AA8-DB722ED958DF}" srcOrd="1" destOrd="0" presId="urn:microsoft.com/office/officeart/2005/8/layout/hierarchy6"/>
    <dgm:cxn modelId="{FBE09D4F-47AE-4FCE-B3E3-F9FF1C786E06}" type="presParOf" srcId="{F18ACBC5-CE62-4634-9AA8-DB722ED958DF}" destId="{A9AA2A2F-C1C0-4A6E-B483-4631FD17AB9F}" srcOrd="0" destOrd="0" presId="urn:microsoft.com/office/officeart/2005/8/layout/hierarchy6"/>
    <dgm:cxn modelId="{C154B288-080D-4B1F-AA81-526803AA6E81}" type="presParOf" srcId="{F18ACBC5-CE62-4634-9AA8-DB722ED958DF}" destId="{31ECFA04-1BAA-48CF-ACE3-55A54775604C}" srcOrd="1" destOrd="0" presId="urn:microsoft.com/office/officeart/2005/8/layout/hierarchy6"/>
    <dgm:cxn modelId="{FFFE0BB6-F28C-4EA4-953B-A5BEC99BA5B2}" type="presParOf" srcId="{31ECFA04-1BAA-48CF-ACE3-55A54775604C}" destId="{31D726A9-A5A3-476F-A604-EF318F439140}" srcOrd="0" destOrd="0" presId="urn:microsoft.com/office/officeart/2005/8/layout/hierarchy6"/>
    <dgm:cxn modelId="{5129F19B-AE2A-47FD-BE8D-F92E688359D7}" type="presParOf" srcId="{31ECFA04-1BAA-48CF-ACE3-55A54775604C}" destId="{67436EDD-C316-45DD-835B-A9AB63F991D8}" srcOrd="1" destOrd="0" presId="urn:microsoft.com/office/officeart/2005/8/layout/hierarchy6"/>
    <dgm:cxn modelId="{4428B5AA-76C5-4412-BE2A-59798D49D915}" type="presParOf" srcId="{67436EDD-C316-45DD-835B-A9AB63F991D8}" destId="{E68FF82A-BB18-4B5F-A379-4B6B1BC86498}" srcOrd="0" destOrd="0" presId="urn:microsoft.com/office/officeart/2005/8/layout/hierarchy6"/>
    <dgm:cxn modelId="{1226DDDF-6B93-4EC7-9B4C-4EEF322452D6}" type="presParOf" srcId="{67436EDD-C316-45DD-835B-A9AB63F991D8}" destId="{523F79E0-E384-4B5C-BE82-D4BE880DEB79}" srcOrd="1" destOrd="0" presId="urn:microsoft.com/office/officeart/2005/8/layout/hierarchy6"/>
    <dgm:cxn modelId="{B2E48757-DFC2-4E2F-9418-2814373827A2}" type="presParOf" srcId="{523F79E0-E384-4B5C-BE82-D4BE880DEB79}" destId="{10F2E3B0-A588-49D2-A5A1-A0340DA24C04}" srcOrd="0" destOrd="0" presId="urn:microsoft.com/office/officeart/2005/8/layout/hierarchy6"/>
    <dgm:cxn modelId="{07F45AA7-E76E-4E55-9765-681FDAD346E9}" type="presParOf" srcId="{523F79E0-E384-4B5C-BE82-D4BE880DEB79}" destId="{DCB189A9-4903-4102-BCCB-3861DD621526}" srcOrd="1" destOrd="0" presId="urn:microsoft.com/office/officeart/2005/8/layout/hierarchy6"/>
    <dgm:cxn modelId="{27D45369-AE01-4A72-8A89-3E6046F819E2}" type="presParOf" srcId="{DCB189A9-4903-4102-BCCB-3861DD621526}" destId="{A8D0FAA9-B114-4CEA-BAAF-3B2074B50F7A}" srcOrd="0" destOrd="0" presId="urn:microsoft.com/office/officeart/2005/8/layout/hierarchy6"/>
    <dgm:cxn modelId="{C5002F41-4A6F-4B22-BB40-9E3948CB9C79}" type="presParOf" srcId="{DCB189A9-4903-4102-BCCB-3861DD621526}" destId="{A76EE1A3-9D78-4CE3-9BC1-4D6BE1959F61}" srcOrd="1" destOrd="0" presId="urn:microsoft.com/office/officeart/2005/8/layout/hierarchy6"/>
    <dgm:cxn modelId="{8A933E05-AD39-4B7C-B842-584574F6AA57}" type="presParOf" srcId="{A76EE1A3-9D78-4CE3-9BC1-4D6BE1959F61}" destId="{E5AED123-3783-44BD-A6B0-58945A82B915}" srcOrd="0" destOrd="0" presId="urn:microsoft.com/office/officeart/2005/8/layout/hierarchy6"/>
    <dgm:cxn modelId="{6724C999-C9F3-4F7C-8B3E-EF342CAEE62A}" type="presParOf" srcId="{A76EE1A3-9D78-4CE3-9BC1-4D6BE1959F61}" destId="{264AAAEC-233E-46BB-BAA4-66D1E91A7266}" srcOrd="1" destOrd="0" presId="urn:microsoft.com/office/officeart/2005/8/layout/hierarchy6"/>
    <dgm:cxn modelId="{6DDA89A1-D024-4F7F-8409-D66F61ED66CA}" type="presParOf" srcId="{264AAAEC-233E-46BB-BAA4-66D1E91A7266}" destId="{7D15634D-7AF7-44C2-98D6-FFEBA3DE6C01}" srcOrd="0" destOrd="0" presId="urn:microsoft.com/office/officeart/2005/8/layout/hierarchy6"/>
    <dgm:cxn modelId="{DCB91428-82E6-4A2D-A528-296D6E6FD28E}" type="presParOf" srcId="{264AAAEC-233E-46BB-BAA4-66D1E91A7266}" destId="{057B932F-F064-4D72-A24F-C4105E6B90A1}" srcOrd="1" destOrd="0" presId="urn:microsoft.com/office/officeart/2005/8/layout/hierarchy6"/>
    <dgm:cxn modelId="{6FA25C7C-CD00-441E-81D6-FB92E123DAEA}" type="presParOf" srcId="{365E7020-2599-4B69-96B2-BC43DD7C800C}" destId="{DB5691AB-2BE9-4F9F-B16B-517816B94DF4}" srcOrd="2" destOrd="0" presId="urn:microsoft.com/office/officeart/2005/8/layout/hierarchy6"/>
    <dgm:cxn modelId="{9DF3A438-FD56-4A01-9B26-91C52F2B334B}" type="presParOf" srcId="{365E7020-2599-4B69-96B2-BC43DD7C800C}" destId="{6F80E463-C9CE-46CD-9889-5A0961F86845}" srcOrd="3" destOrd="0" presId="urn:microsoft.com/office/officeart/2005/8/layout/hierarchy6"/>
    <dgm:cxn modelId="{99567B97-67C4-4CA2-99B2-A4C4EC9EBD97}" type="presParOf" srcId="{6F80E463-C9CE-46CD-9889-5A0961F86845}" destId="{3ECAE80E-D30E-4E90-8F42-57CCAC3E9550}" srcOrd="0" destOrd="0" presId="urn:microsoft.com/office/officeart/2005/8/layout/hierarchy6"/>
    <dgm:cxn modelId="{27544176-B874-4B39-8B21-FA7589855D81}" type="presParOf" srcId="{6F80E463-C9CE-46CD-9889-5A0961F86845}" destId="{E0FA531C-1171-4390-837E-60EA9BB8DDC3}" srcOrd="1" destOrd="0" presId="urn:microsoft.com/office/officeart/2005/8/layout/hierarchy6"/>
    <dgm:cxn modelId="{D42CB743-82EA-4C4B-9365-109DFE4582EF}" type="presParOf" srcId="{E0FA531C-1171-4390-837E-60EA9BB8DDC3}" destId="{DF8CC3E8-93CD-4DD1-BB87-5686197EC8D6}" srcOrd="0" destOrd="0" presId="urn:microsoft.com/office/officeart/2005/8/layout/hierarchy6"/>
    <dgm:cxn modelId="{67B096E8-E885-4F8C-AE5F-ADD4D6E33F09}" type="presParOf" srcId="{E0FA531C-1171-4390-837E-60EA9BB8DDC3}" destId="{93AAC6DE-FC2E-476F-8366-B81206248BC1}" srcOrd="1" destOrd="0" presId="urn:microsoft.com/office/officeart/2005/8/layout/hierarchy6"/>
    <dgm:cxn modelId="{0DB27B0F-E2EB-4460-B28F-D0A91F33AFD1}" type="presParOf" srcId="{93AAC6DE-FC2E-476F-8366-B81206248BC1}" destId="{1299AE25-C206-4311-97E2-F1038840228D}" srcOrd="0" destOrd="0" presId="urn:microsoft.com/office/officeart/2005/8/layout/hierarchy6"/>
    <dgm:cxn modelId="{2E7644DD-1134-4FEF-8A75-B74A51A9DEC8}" type="presParOf" srcId="{93AAC6DE-FC2E-476F-8366-B81206248BC1}" destId="{2D2691EB-399E-4065-9FE6-C312033469B6}" srcOrd="1" destOrd="0" presId="urn:microsoft.com/office/officeart/2005/8/layout/hierarchy6"/>
    <dgm:cxn modelId="{82345C77-A814-4C66-AD4D-2B047FBBD43C}" type="presParOf" srcId="{2D2691EB-399E-4065-9FE6-C312033469B6}" destId="{15C07EAA-4CAA-463D-B971-2182986C7774}" srcOrd="0" destOrd="0" presId="urn:microsoft.com/office/officeart/2005/8/layout/hierarchy6"/>
    <dgm:cxn modelId="{2FEE55E1-CB3E-480D-8428-E826F95BD8FE}" type="presParOf" srcId="{2D2691EB-399E-4065-9FE6-C312033469B6}" destId="{0DBAD25C-DCDC-4658-8A63-1C625451A8E1}" srcOrd="1" destOrd="0" presId="urn:microsoft.com/office/officeart/2005/8/layout/hierarchy6"/>
    <dgm:cxn modelId="{FA533035-CCDE-4E1A-8DAE-A0543513D96D}" type="presParOf" srcId="{0DBAD25C-DCDC-4658-8A63-1C625451A8E1}" destId="{A0F6CCF5-AE11-4BC1-AEA0-CAFBD7B8C9D1}" srcOrd="0" destOrd="0" presId="urn:microsoft.com/office/officeart/2005/8/layout/hierarchy6"/>
    <dgm:cxn modelId="{28436E9A-EAEC-4B23-B564-CFBE5365CE7F}" type="presParOf" srcId="{0DBAD25C-DCDC-4658-8A63-1C625451A8E1}" destId="{E4E23E0E-098A-44ED-940B-F61B4DD35AD7}" srcOrd="1" destOrd="0" presId="urn:microsoft.com/office/officeart/2005/8/layout/hierarchy6"/>
    <dgm:cxn modelId="{C75BD5FD-99D2-4745-9790-C24790E76C38}" type="presParOf" srcId="{E4E23E0E-098A-44ED-940B-F61B4DD35AD7}" destId="{E5EDEB99-5059-4447-ABCE-802CF1DD77F8}" srcOrd="0" destOrd="0" presId="urn:microsoft.com/office/officeart/2005/8/layout/hierarchy6"/>
    <dgm:cxn modelId="{2656DEE9-2BBA-4878-AF4A-6E7BBE60847D}" type="presParOf" srcId="{E4E23E0E-098A-44ED-940B-F61B4DD35AD7}" destId="{B20BBAC2-7CD3-4892-801C-B1BD1DCE29BD}" srcOrd="1" destOrd="0" presId="urn:microsoft.com/office/officeart/2005/8/layout/hierarchy6"/>
    <dgm:cxn modelId="{5A33F136-10E9-464C-8D98-58A5B0A480FB}" type="presParOf" srcId="{B20BBAC2-7CD3-4892-801C-B1BD1DCE29BD}" destId="{4547B45C-34DF-4A61-827A-CC2FC7D61C01}" srcOrd="0" destOrd="0" presId="urn:microsoft.com/office/officeart/2005/8/layout/hierarchy6"/>
    <dgm:cxn modelId="{A895BADC-8603-41FB-A66B-A75A449D6DCA}" type="presParOf" srcId="{B20BBAC2-7CD3-4892-801C-B1BD1DCE29BD}" destId="{5C2E7E85-4C98-44C9-B6D9-3B23EDBA84FB}" srcOrd="1" destOrd="0" presId="urn:microsoft.com/office/officeart/2005/8/layout/hierarchy6"/>
    <dgm:cxn modelId="{40D36741-3D54-4757-9427-F1D436CBE515}" type="presParOf" srcId="{365E7020-2599-4B69-96B2-BC43DD7C800C}" destId="{2ADC4701-3625-4D06-9828-3B7D66FE5234}" srcOrd="4" destOrd="0" presId="urn:microsoft.com/office/officeart/2005/8/layout/hierarchy6"/>
    <dgm:cxn modelId="{74A82F5A-8006-4CDB-B248-F74D3CEDEB75}" type="presParOf" srcId="{365E7020-2599-4B69-96B2-BC43DD7C800C}" destId="{EE66C68F-79F4-4B3A-B230-53D965B1ABCD}" srcOrd="5" destOrd="0" presId="urn:microsoft.com/office/officeart/2005/8/layout/hierarchy6"/>
    <dgm:cxn modelId="{B1CBD230-E452-4D5F-A7CE-ED4F77AAE355}" type="presParOf" srcId="{EE66C68F-79F4-4B3A-B230-53D965B1ABCD}" destId="{14F2D3DF-80EB-4229-A393-D470B6EC5EC2}" srcOrd="0" destOrd="0" presId="urn:microsoft.com/office/officeart/2005/8/layout/hierarchy6"/>
    <dgm:cxn modelId="{1044AED7-C86C-4BC7-A775-E2030B2AF8DB}" type="presParOf" srcId="{EE66C68F-79F4-4B3A-B230-53D965B1ABCD}" destId="{04C4A9B0-4AC6-4E26-A78F-C3D98B36746A}" srcOrd="1" destOrd="0" presId="urn:microsoft.com/office/officeart/2005/8/layout/hierarchy6"/>
    <dgm:cxn modelId="{B22F038E-8C7C-490F-90CC-D47C0594F874}" type="presParOf" srcId="{04C4A9B0-4AC6-4E26-A78F-C3D98B36746A}" destId="{B44BE841-B773-44B6-8AD2-49A7C4BFA6FD}" srcOrd="0" destOrd="0" presId="urn:microsoft.com/office/officeart/2005/8/layout/hierarchy6"/>
    <dgm:cxn modelId="{E5E6CAEB-F521-408B-88A9-EB89BCF19FA9}" type="presParOf" srcId="{04C4A9B0-4AC6-4E26-A78F-C3D98B36746A}" destId="{358372A2-C8BF-4BE4-8AEC-CF4565081420}" srcOrd="1" destOrd="0" presId="urn:microsoft.com/office/officeart/2005/8/layout/hierarchy6"/>
    <dgm:cxn modelId="{0437EBC9-51D1-4C87-936E-71848EB220F7}" type="presParOf" srcId="{358372A2-C8BF-4BE4-8AEC-CF4565081420}" destId="{5359B203-9C6E-4CE4-AD99-1F8124E35B0E}" srcOrd="0" destOrd="0" presId="urn:microsoft.com/office/officeart/2005/8/layout/hierarchy6"/>
    <dgm:cxn modelId="{FEAA3DDE-496C-4143-83A0-DB090A07CCF9}" type="presParOf" srcId="{358372A2-C8BF-4BE4-8AEC-CF4565081420}" destId="{58E09EB8-F87F-4B47-B41D-93DEFD93CED5}" srcOrd="1" destOrd="0" presId="urn:microsoft.com/office/officeart/2005/8/layout/hierarchy6"/>
    <dgm:cxn modelId="{9A7B7EB6-8069-4414-91F5-BE333AD31FE7}" type="presParOf" srcId="{58E09EB8-F87F-4B47-B41D-93DEFD93CED5}" destId="{944A2EEC-E7A5-416F-923A-EA630BA7F03B}" srcOrd="0" destOrd="0" presId="urn:microsoft.com/office/officeart/2005/8/layout/hierarchy6"/>
    <dgm:cxn modelId="{CDA6336D-70A1-4BBB-A0C5-A3DB8207756F}" type="presParOf" srcId="{58E09EB8-F87F-4B47-B41D-93DEFD93CED5}" destId="{6AE7968C-CEE7-4F40-9EE9-F7F23EA38ED2}" srcOrd="1" destOrd="0" presId="urn:microsoft.com/office/officeart/2005/8/layout/hierarchy6"/>
    <dgm:cxn modelId="{E60BBEF3-12EA-41CC-B9E7-B468586DD280}" type="presParOf" srcId="{6AE7968C-CEE7-4F40-9EE9-F7F23EA38ED2}" destId="{6308CC84-FB95-4871-A58C-B18A322A57DE}" srcOrd="0" destOrd="0" presId="urn:microsoft.com/office/officeart/2005/8/layout/hierarchy6"/>
    <dgm:cxn modelId="{1DD0964B-8E64-47ED-8597-183216E08803}" type="presParOf" srcId="{6AE7968C-CEE7-4F40-9EE9-F7F23EA38ED2}" destId="{094DD22A-65EE-472B-9FA2-A4F6C78572F2}" srcOrd="1" destOrd="0" presId="urn:microsoft.com/office/officeart/2005/8/layout/hierarchy6"/>
    <dgm:cxn modelId="{699068E6-FD94-4341-BD6A-7BF851CC593F}" type="presParOf" srcId="{365E7020-2599-4B69-96B2-BC43DD7C800C}" destId="{DDE06A15-6182-44D6-B6BB-EB2B4E5F91ED}" srcOrd="6" destOrd="0" presId="urn:microsoft.com/office/officeart/2005/8/layout/hierarchy6"/>
    <dgm:cxn modelId="{2EBFCE18-5B3B-42D4-9394-7CC398B3ED40}" type="presParOf" srcId="{365E7020-2599-4B69-96B2-BC43DD7C800C}" destId="{183FA78B-B7DA-4D35-8F9F-E95D0B923EE9}" srcOrd="7" destOrd="0" presId="urn:microsoft.com/office/officeart/2005/8/layout/hierarchy6"/>
    <dgm:cxn modelId="{09693A94-5439-408D-A419-B23A73D0D8DC}" type="presParOf" srcId="{183FA78B-B7DA-4D35-8F9F-E95D0B923EE9}" destId="{5508839A-E94D-478D-BE07-F7FC4A309370}" srcOrd="0" destOrd="0" presId="urn:microsoft.com/office/officeart/2005/8/layout/hierarchy6"/>
    <dgm:cxn modelId="{C5ACB42C-AE6A-433C-9A12-C07ABAA748B0}" type="presParOf" srcId="{183FA78B-B7DA-4D35-8F9F-E95D0B923EE9}" destId="{72205881-5FE7-4664-BD02-74F0D3B8370C}" srcOrd="1" destOrd="0" presId="urn:microsoft.com/office/officeart/2005/8/layout/hierarchy6"/>
    <dgm:cxn modelId="{55286A25-E40C-4B58-95B3-85F1F4EFB522}" type="presParOf" srcId="{72205881-5FE7-4664-BD02-74F0D3B8370C}" destId="{70EC5177-15C3-4410-B847-63531985DC42}" srcOrd="0" destOrd="0" presId="urn:microsoft.com/office/officeart/2005/8/layout/hierarchy6"/>
    <dgm:cxn modelId="{B80E1E6F-BEA1-4983-B095-D7F86F93A709}" type="presParOf" srcId="{72205881-5FE7-4664-BD02-74F0D3B8370C}" destId="{F2A69E33-85BB-494F-8465-C0EEBF762D74}" srcOrd="1" destOrd="0" presId="urn:microsoft.com/office/officeart/2005/8/layout/hierarchy6"/>
    <dgm:cxn modelId="{5E97E6F4-74A0-497C-8A8D-EDA2DC90AACD}" type="presParOf" srcId="{F2A69E33-85BB-494F-8465-C0EEBF762D74}" destId="{DAD6AB05-2D19-4988-95BF-847C4825463A}" srcOrd="0" destOrd="0" presId="urn:microsoft.com/office/officeart/2005/8/layout/hierarchy6"/>
    <dgm:cxn modelId="{064F10CC-11A2-4BB7-88B1-918E1734F235}" type="presParOf" srcId="{F2A69E33-85BB-494F-8465-C0EEBF762D74}" destId="{42ED10C5-A63B-4B33-9AF3-0C1A1F18CAD1}" srcOrd="1" destOrd="0" presId="urn:microsoft.com/office/officeart/2005/8/layout/hierarchy6"/>
    <dgm:cxn modelId="{E7092B45-A810-41A5-B7A2-A66E837EB56A}" type="presParOf" srcId="{42ED10C5-A63B-4B33-9AF3-0C1A1F18CAD1}" destId="{61701CA7-245D-4572-979C-9EF6A81783BD}" srcOrd="0" destOrd="0" presId="urn:microsoft.com/office/officeart/2005/8/layout/hierarchy6"/>
    <dgm:cxn modelId="{7FC0BEA8-915F-4395-9A99-367348A3DA0A}" type="presParOf" srcId="{42ED10C5-A63B-4B33-9AF3-0C1A1F18CAD1}" destId="{E85F0D68-2DF5-4754-8E6B-08B022729C1D}" srcOrd="1" destOrd="0" presId="urn:microsoft.com/office/officeart/2005/8/layout/hierarchy6"/>
    <dgm:cxn modelId="{EB1E00AE-A59B-4683-A123-D5AB6747331D}" type="presParOf" srcId="{E85F0D68-2DF5-4754-8E6B-08B022729C1D}" destId="{0D57AF94-B25C-4928-9D88-2511B33DA60F}" srcOrd="0" destOrd="0" presId="urn:microsoft.com/office/officeart/2005/8/layout/hierarchy6"/>
    <dgm:cxn modelId="{D8E1A51D-ACFB-48CA-946C-39112F4FB565}" type="presParOf" srcId="{E85F0D68-2DF5-4754-8E6B-08B022729C1D}" destId="{E16819FF-A538-410E-ACFF-9AA96C008CEB}" srcOrd="1" destOrd="0" presId="urn:microsoft.com/office/officeart/2005/8/layout/hierarchy6"/>
    <dgm:cxn modelId="{803734C7-F14B-489F-B8E0-2B8C2F3CF167}" type="presParOf" srcId="{E16819FF-A538-410E-ACFF-9AA96C008CEB}" destId="{1004189E-73DC-4AC0-BA13-00CC98CEFCDD}" srcOrd="0" destOrd="0" presId="urn:microsoft.com/office/officeart/2005/8/layout/hierarchy6"/>
    <dgm:cxn modelId="{4E9AC950-2678-41E6-A047-B85E2C5AA86F}" type="presParOf" srcId="{E16819FF-A538-410E-ACFF-9AA96C008CEB}" destId="{1BBFE8B0-2EE3-4521-B94D-EAFD8C59DDF6}" srcOrd="1" destOrd="0" presId="urn:microsoft.com/office/officeart/2005/8/layout/hierarchy6"/>
    <dgm:cxn modelId="{F4AF67F2-D138-4AF8-A603-25B6907ECBA7}" type="presParOf" srcId="{1BBFE8B0-2EE3-4521-B94D-EAFD8C59DDF6}" destId="{59B881A6-BF97-4427-9247-BF491E7FFEB0}" srcOrd="0" destOrd="0" presId="urn:microsoft.com/office/officeart/2005/8/layout/hierarchy6"/>
    <dgm:cxn modelId="{132AC823-008F-4077-B485-9146261DCC34}" type="presParOf" srcId="{1BBFE8B0-2EE3-4521-B94D-EAFD8C59DDF6}" destId="{8570FB55-823D-4109-92A7-83C3C8FB45C9}" srcOrd="1" destOrd="0" presId="urn:microsoft.com/office/officeart/2005/8/layout/hierarchy6"/>
    <dgm:cxn modelId="{ADEC13D7-D110-484D-917F-C635855F6BD4}" type="presParOf" srcId="{8570FB55-823D-4109-92A7-83C3C8FB45C9}" destId="{009D4920-09E8-44F8-93DF-995A61996ECB}" srcOrd="0" destOrd="0" presId="urn:microsoft.com/office/officeart/2005/8/layout/hierarchy6"/>
    <dgm:cxn modelId="{877DA286-71F9-4B5F-A725-C54C5CE60D93}" type="presParOf" srcId="{8570FB55-823D-4109-92A7-83C3C8FB45C9}" destId="{CBA12B8B-D191-4853-8D8C-20AA1A554F03}" srcOrd="1" destOrd="0" presId="urn:microsoft.com/office/officeart/2005/8/layout/hierarchy6"/>
    <dgm:cxn modelId="{C1BD830F-FCC3-4034-811F-B69A96E4FB08}" type="presParOf" srcId="{CBA12B8B-D191-4853-8D8C-20AA1A554F03}" destId="{65A816BA-CF60-4A69-86FC-5DFAB02480EC}" srcOrd="0" destOrd="0" presId="urn:microsoft.com/office/officeart/2005/8/layout/hierarchy6"/>
    <dgm:cxn modelId="{28055F37-A656-4147-B867-8BCB6C2181CE}" type="presParOf" srcId="{CBA12B8B-D191-4853-8D8C-20AA1A554F03}" destId="{3D0FC7B6-5DCA-4EB1-9FC0-8295A4AB3685}" srcOrd="1" destOrd="0" presId="urn:microsoft.com/office/officeart/2005/8/layout/hierarchy6"/>
    <dgm:cxn modelId="{496679EE-69A3-4809-8368-AA87EBE3D588}" type="presParOf" srcId="{3D0FC7B6-5DCA-4EB1-9FC0-8295A4AB3685}" destId="{0789E7DC-1C42-4D18-8911-9A62B6D77651}" srcOrd="0" destOrd="0" presId="urn:microsoft.com/office/officeart/2005/8/layout/hierarchy6"/>
    <dgm:cxn modelId="{932C4786-2DDE-462D-994B-EF98AFF9920F}" type="presParOf" srcId="{3D0FC7B6-5DCA-4EB1-9FC0-8295A4AB3685}" destId="{CDC4BC61-4C41-4F98-9743-A4ED4AC93BE7}" srcOrd="1" destOrd="0" presId="urn:microsoft.com/office/officeart/2005/8/layout/hierarchy6"/>
    <dgm:cxn modelId="{987650EB-E051-4601-926C-498B5B781811}" type="presParOf" srcId="{CDC4BC61-4C41-4F98-9743-A4ED4AC93BE7}" destId="{8B6B9990-274A-49A0-B200-DBA7D6C36AE5}" srcOrd="0" destOrd="0" presId="urn:microsoft.com/office/officeart/2005/8/layout/hierarchy6"/>
    <dgm:cxn modelId="{2B5DF22B-6D65-45F3-9EE1-E7E919AED030}" type="presParOf" srcId="{CDC4BC61-4C41-4F98-9743-A4ED4AC93BE7}" destId="{6B6622F2-4D59-437D-A712-CBC464C57ACA}" srcOrd="1" destOrd="0" presId="urn:microsoft.com/office/officeart/2005/8/layout/hierarchy6"/>
    <dgm:cxn modelId="{B3DFBDB8-79C2-4077-B877-BB820883CBF4}" type="presParOf" srcId="{6B6622F2-4D59-437D-A712-CBC464C57ACA}" destId="{D8E69858-9727-4C0C-A61D-D9082D7EB51E}" srcOrd="0" destOrd="0" presId="urn:microsoft.com/office/officeart/2005/8/layout/hierarchy6"/>
    <dgm:cxn modelId="{AD4E8F69-0F47-4DB4-84B0-4EAD6759D64D}" type="presParOf" srcId="{6B6622F2-4D59-437D-A712-CBC464C57ACA}" destId="{8056A14B-FCA1-4A7E-B700-5BA6688639C3}" srcOrd="1" destOrd="0" presId="urn:microsoft.com/office/officeart/2005/8/layout/hierarchy6"/>
    <dgm:cxn modelId="{732323B7-C50A-4266-B857-C24DC6C52F9A}" type="presParOf" srcId="{8056A14B-FCA1-4A7E-B700-5BA6688639C3}" destId="{8E226718-5BFE-42E8-A094-BB98347A72A9}" srcOrd="0" destOrd="0" presId="urn:microsoft.com/office/officeart/2005/8/layout/hierarchy6"/>
    <dgm:cxn modelId="{51EF5DC1-9643-421E-B3FF-91F596E9ADB6}" type="presParOf" srcId="{8056A14B-FCA1-4A7E-B700-5BA6688639C3}" destId="{70C8682E-3D36-4B64-83BA-285359003D39}" srcOrd="1" destOrd="0" presId="urn:microsoft.com/office/officeart/2005/8/layout/hierarchy6"/>
    <dgm:cxn modelId="{8285D646-DEB5-44BA-99A9-B61D40649C5E}" type="presParOf" srcId="{33D720B5-DC9C-4ABE-8D03-5C8416A01244}" destId="{43063E48-4D9D-4439-A573-F181CC65BE5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72528-BD57-4C23-89E6-033B1E464F95}">
      <dsp:nvSpPr>
        <dsp:cNvPr id="0" name=""/>
        <dsp:cNvSpPr/>
      </dsp:nvSpPr>
      <dsp:spPr>
        <a:xfrm>
          <a:off x="2847104" y="65415"/>
          <a:ext cx="2525514" cy="4911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Виды разрушений жестких покрытий</a:t>
          </a:r>
        </a:p>
      </dsp:txBody>
      <dsp:txXfrm>
        <a:off x="2861490" y="79801"/>
        <a:ext cx="2496742" cy="462407"/>
      </dsp:txXfrm>
    </dsp:sp>
    <dsp:sp modelId="{D617FB91-1081-4CFA-9A6E-BE03B78549C6}">
      <dsp:nvSpPr>
        <dsp:cNvPr id="0" name=""/>
        <dsp:cNvSpPr/>
      </dsp:nvSpPr>
      <dsp:spPr>
        <a:xfrm>
          <a:off x="1011192" y="556594"/>
          <a:ext cx="3098669" cy="143073"/>
        </a:xfrm>
        <a:custGeom>
          <a:avLst/>
          <a:gdLst/>
          <a:ahLst/>
          <a:cxnLst/>
          <a:rect l="0" t="0" r="0" b="0"/>
          <a:pathLst>
            <a:path>
              <a:moveTo>
                <a:pt x="3098669" y="0"/>
              </a:moveTo>
              <a:lnTo>
                <a:pt x="3098669" y="71536"/>
              </a:lnTo>
              <a:lnTo>
                <a:pt x="0" y="71536"/>
              </a:lnTo>
              <a:lnTo>
                <a:pt x="0" y="14307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AA2A2F-C1C0-4A6E-B483-4631FD17AB9F}">
      <dsp:nvSpPr>
        <dsp:cNvPr id="0" name=""/>
        <dsp:cNvSpPr/>
      </dsp:nvSpPr>
      <dsp:spPr>
        <a:xfrm>
          <a:off x="7035" y="699668"/>
          <a:ext cx="2008314" cy="5185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Трещинообразование</a:t>
          </a:r>
        </a:p>
      </dsp:txBody>
      <dsp:txXfrm>
        <a:off x="22223" y="714856"/>
        <a:ext cx="1977938" cy="488190"/>
      </dsp:txXfrm>
    </dsp:sp>
    <dsp:sp modelId="{31D726A9-A5A3-476F-A604-EF318F439140}">
      <dsp:nvSpPr>
        <dsp:cNvPr id="0" name=""/>
        <dsp:cNvSpPr/>
      </dsp:nvSpPr>
      <dsp:spPr>
        <a:xfrm>
          <a:off x="965472" y="1218235"/>
          <a:ext cx="91440" cy="413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3536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FF82A-BB18-4B5F-A379-4B6B1BC86498}">
      <dsp:nvSpPr>
        <dsp:cNvPr id="0" name=""/>
        <dsp:cNvSpPr/>
      </dsp:nvSpPr>
      <dsp:spPr>
        <a:xfrm>
          <a:off x="2681" y="1631772"/>
          <a:ext cx="2017022" cy="270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пропитка </a:t>
          </a:r>
        </a:p>
      </dsp:txBody>
      <dsp:txXfrm>
        <a:off x="10601" y="1639692"/>
        <a:ext cx="2001182" cy="254569"/>
      </dsp:txXfrm>
    </dsp:sp>
    <dsp:sp modelId="{10F2E3B0-A588-49D2-A5A1-A0340DA24C04}">
      <dsp:nvSpPr>
        <dsp:cNvPr id="0" name=""/>
        <dsp:cNvSpPr/>
      </dsp:nvSpPr>
      <dsp:spPr>
        <a:xfrm>
          <a:off x="965472" y="1902181"/>
          <a:ext cx="91440" cy="238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535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0FAA9-B114-4CEA-BAAF-3B2074B50F7A}">
      <dsp:nvSpPr>
        <dsp:cNvPr id="0" name=""/>
        <dsp:cNvSpPr/>
      </dsp:nvSpPr>
      <dsp:spPr>
        <a:xfrm>
          <a:off x="20357" y="2140717"/>
          <a:ext cx="1981670" cy="3499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герметизация полимерными мастиками</a:t>
          </a:r>
        </a:p>
      </dsp:txBody>
      <dsp:txXfrm>
        <a:off x="30607" y="2150967"/>
        <a:ext cx="1961170" cy="329476"/>
      </dsp:txXfrm>
    </dsp:sp>
    <dsp:sp modelId="{E5AED123-3783-44BD-A6B0-58945A82B915}">
      <dsp:nvSpPr>
        <dsp:cNvPr id="0" name=""/>
        <dsp:cNvSpPr/>
      </dsp:nvSpPr>
      <dsp:spPr>
        <a:xfrm>
          <a:off x="965472" y="2490693"/>
          <a:ext cx="91440" cy="1748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889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5634D-7AF7-44C2-98D6-FFEBA3DE6C01}">
      <dsp:nvSpPr>
        <dsp:cNvPr id="0" name=""/>
        <dsp:cNvSpPr/>
      </dsp:nvSpPr>
      <dsp:spPr>
        <a:xfrm>
          <a:off x="27533" y="2665582"/>
          <a:ext cx="1967318" cy="6215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герметизация с применением стержневых элементов различных типов</a:t>
          </a:r>
        </a:p>
      </dsp:txBody>
      <dsp:txXfrm>
        <a:off x="45736" y="2683785"/>
        <a:ext cx="1930912" cy="585102"/>
      </dsp:txXfrm>
    </dsp:sp>
    <dsp:sp modelId="{DB5691AB-2BE9-4F9F-B16B-517816B94DF4}">
      <dsp:nvSpPr>
        <dsp:cNvPr id="0" name=""/>
        <dsp:cNvSpPr/>
      </dsp:nvSpPr>
      <dsp:spPr>
        <a:xfrm>
          <a:off x="3204744" y="556594"/>
          <a:ext cx="905117" cy="143073"/>
        </a:xfrm>
        <a:custGeom>
          <a:avLst/>
          <a:gdLst/>
          <a:ahLst/>
          <a:cxnLst/>
          <a:rect l="0" t="0" r="0" b="0"/>
          <a:pathLst>
            <a:path>
              <a:moveTo>
                <a:pt x="905117" y="0"/>
              </a:moveTo>
              <a:lnTo>
                <a:pt x="905117" y="71536"/>
              </a:lnTo>
              <a:lnTo>
                <a:pt x="0" y="71536"/>
              </a:lnTo>
              <a:lnTo>
                <a:pt x="0" y="14307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AE80E-D30E-4E90-8F42-57CCAC3E9550}">
      <dsp:nvSpPr>
        <dsp:cNvPr id="0" name=""/>
        <dsp:cNvSpPr/>
      </dsp:nvSpPr>
      <dsp:spPr>
        <a:xfrm>
          <a:off x="2176307" y="699668"/>
          <a:ext cx="2056875" cy="56520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Очаговое разрушение ( отколы углов плит, сколы бетона, выбоины и т.д.)</a:t>
          </a:r>
        </a:p>
      </dsp:txBody>
      <dsp:txXfrm>
        <a:off x="2192861" y="716222"/>
        <a:ext cx="2023767" cy="532097"/>
      </dsp:txXfrm>
    </dsp:sp>
    <dsp:sp modelId="{DF8CC3E8-93CD-4DD1-BB87-5686197EC8D6}">
      <dsp:nvSpPr>
        <dsp:cNvPr id="0" name=""/>
        <dsp:cNvSpPr/>
      </dsp:nvSpPr>
      <dsp:spPr>
        <a:xfrm>
          <a:off x="3159024" y="1264873"/>
          <a:ext cx="91440" cy="3658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5807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99AE25-C206-4311-97E2-F1038840228D}">
      <dsp:nvSpPr>
        <dsp:cNvPr id="0" name=""/>
        <dsp:cNvSpPr/>
      </dsp:nvSpPr>
      <dsp:spPr>
        <a:xfrm>
          <a:off x="2181962" y="1630681"/>
          <a:ext cx="2045565" cy="4605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азрушенного бетона укладкой ремонтных составов</a:t>
          </a:r>
        </a:p>
      </dsp:txBody>
      <dsp:txXfrm>
        <a:off x="2195451" y="1644170"/>
        <a:ext cx="2018587" cy="433565"/>
      </dsp:txXfrm>
    </dsp:sp>
    <dsp:sp modelId="{15C07EAA-4CAA-463D-B971-2182986C7774}">
      <dsp:nvSpPr>
        <dsp:cNvPr id="0" name=""/>
        <dsp:cNvSpPr/>
      </dsp:nvSpPr>
      <dsp:spPr>
        <a:xfrm>
          <a:off x="3159024" y="2091224"/>
          <a:ext cx="91440" cy="1589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98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6CCF5-AE11-4BC1-AEA0-CAFBD7B8C9D1}">
      <dsp:nvSpPr>
        <dsp:cNvPr id="0" name=""/>
        <dsp:cNvSpPr/>
      </dsp:nvSpPr>
      <dsp:spPr>
        <a:xfrm>
          <a:off x="2182850" y="2250207"/>
          <a:ext cx="2043789" cy="4354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укладка ремонтных составов с применением анкеров и армосеток</a:t>
          </a:r>
        </a:p>
      </dsp:txBody>
      <dsp:txXfrm>
        <a:off x="2195603" y="2262960"/>
        <a:ext cx="2018283" cy="409906"/>
      </dsp:txXfrm>
    </dsp:sp>
    <dsp:sp modelId="{E5EDEB99-5059-4447-ABCE-802CF1DD77F8}">
      <dsp:nvSpPr>
        <dsp:cNvPr id="0" name=""/>
        <dsp:cNvSpPr/>
      </dsp:nvSpPr>
      <dsp:spPr>
        <a:xfrm>
          <a:off x="3159024" y="2685620"/>
          <a:ext cx="91440" cy="1908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80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7B45C-34DF-4A61-827A-CC2FC7D61C01}">
      <dsp:nvSpPr>
        <dsp:cNvPr id="0" name=""/>
        <dsp:cNvSpPr/>
      </dsp:nvSpPr>
      <dsp:spPr>
        <a:xfrm>
          <a:off x="2198854" y="2876423"/>
          <a:ext cx="2011780" cy="392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замена разрушенных частей плит</a:t>
          </a:r>
        </a:p>
      </dsp:txBody>
      <dsp:txXfrm>
        <a:off x="2210339" y="2887908"/>
        <a:ext cx="1988810" cy="369151"/>
      </dsp:txXfrm>
    </dsp:sp>
    <dsp:sp modelId="{2ADC4701-3625-4D06-9828-3B7D66FE5234}">
      <dsp:nvSpPr>
        <dsp:cNvPr id="0" name=""/>
        <dsp:cNvSpPr/>
      </dsp:nvSpPr>
      <dsp:spPr>
        <a:xfrm>
          <a:off x="4109861" y="556594"/>
          <a:ext cx="1260860" cy="143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536"/>
              </a:lnTo>
              <a:lnTo>
                <a:pt x="1260860" y="71536"/>
              </a:lnTo>
              <a:lnTo>
                <a:pt x="1260860" y="14307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F2D3DF-80EB-4229-A393-D470B6EC5EC2}">
      <dsp:nvSpPr>
        <dsp:cNvPr id="0" name=""/>
        <dsp:cNvSpPr/>
      </dsp:nvSpPr>
      <dsp:spPr>
        <a:xfrm>
          <a:off x="4394140" y="699668"/>
          <a:ext cx="1953164" cy="56846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Вертикальное смещение и коробление плит</a:t>
          </a:r>
        </a:p>
      </dsp:txBody>
      <dsp:txXfrm>
        <a:off x="4410790" y="716318"/>
        <a:ext cx="1919864" cy="535160"/>
      </dsp:txXfrm>
    </dsp:sp>
    <dsp:sp modelId="{B44BE841-B773-44B6-8AD2-49A7C4BFA6FD}">
      <dsp:nvSpPr>
        <dsp:cNvPr id="0" name=""/>
        <dsp:cNvSpPr/>
      </dsp:nvSpPr>
      <dsp:spPr>
        <a:xfrm>
          <a:off x="5325002" y="1268128"/>
          <a:ext cx="91440" cy="3737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762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9B203-9C6E-4CE4-AD99-1F8124E35B0E}">
      <dsp:nvSpPr>
        <dsp:cNvPr id="0" name=""/>
        <dsp:cNvSpPr/>
      </dsp:nvSpPr>
      <dsp:spPr>
        <a:xfrm>
          <a:off x="4404900" y="1641890"/>
          <a:ext cx="1931644" cy="4415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разрушенного бетона, нанесение выравнивающего слоя</a:t>
          </a:r>
        </a:p>
      </dsp:txBody>
      <dsp:txXfrm>
        <a:off x="4417831" y="1654821"/>
        <a:ext cx="1905782" cy="415649"/>
      </dsp:txXfrm>
    </dsp:sp>
    <dsp:sp modelId="{944A2EEC-E7A5-416F-923A-EA630BA7F03B}">
      <dsp:nvSpPr>
        <dsp:cNvPr id="0" name=""/>
        <dsp:cNvSpPr/>
      </dsp:nvSpPr>
      <dsp:spPr>
        <a:xfrm>
          <a:off x="5325002" y="2083401"/>
          <a:ext cx="91440" cy="2783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306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8CC84-FB95-4871-A58C-B18A322A57DE}">
      <dsp:nvSpPr>
        <dsp:cNvPr id="0" name=""/>
        <dsp:cNvSpPr/>
      </dsp:nvSpPr>
      <dsp:spPr>
        <a:xfrm>
          <a:off x="4417656" y="2361708"/>
          <a:ext cx="1906132" cy="5981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выравнивание нагнетением быстротвердеющих составов</a:t>
          </a:r>
        </a:p>
      </dsp:txBody>
      <dsp:txXfrm>
        <a:off x="4435174" y="2379226"/>
        <a:ext cx="1871096" cy="563079"/>
      </dsp:txXfrm>
    </dsp:sp>
    <dsp:sp modelId="{DDE06A15-6182-44D6-B6BB-EB2B4E5F91ED}">
      <dsp:nvSpPr>
        <dsp:cNvPr id="0" name=""/>
        <dsp:cNvSpPr/>
      </dsp:nvSpPr>
      <dsp:spPr>
        <a:xfrm>
          <a:off x="4109861" y="556594"/>
          <a:ext cx="3250613" cy="143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536"/>
              </a:lnTo>
              <a:lnTo>
                <a:pt x="3250613" y="71536"/>
              </a:lnTo>
              <a:lnTo>
                <a:pt x="3250613" y="14307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8839A-E94D-478D-BE07-F7FC4A309370}">
      <dsp:nvSpPr>
        <dsp:cNvPr id="0" name=""/>
        <dsp:cNvSpPr/>
      </dsp:nvSpPr>
      <dsp:spPr>
        <a:xfrm>
          <a:off x="6508263" y="699668"/>
          <a:ext cx="1704425" cy="558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Поверхностная эрозия  (шелушение)</a:t>
          </a:r>
        </a:p>
      </dsp:txBody>
      <dsp:txXfrm>
        <a:off x="6524618" y="716023"/>
        <a:ext cx="1671715" cy="525699"/>
      </dsp:txXfrm>
    </dsp:sp>
    <dsp:sp modelId="{70EC5177-15C3-4410-B847-63531985DC42}">
      <dsp:nvSpPr>
        <dsp:cNvPr id="0" name=""/>
        <dsp:cNvSpPr/>
      </dsp:nvSpPr>
      <dsp:spPr>
        <a:xfrm>
          <a:off x="7314755" y="1258077"/>
          <a:ext cx="91440" cy="3817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1716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6AB05-2D19-4988-95BF-847C4825463A}">
      <dsp:nvSpPr>
        <dsp:cNvPr id="0" name=""/>
        <dsp:cNvSpPr/>
      </dsp:nvSpPr>
      <dsp:spPr>
        <a:xfrm>
          <a:off x="6513263" y="1639794"/>
          <a:ext cx="1694424" cy="357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укладка полимернызх защитных слоев</a:t>
          </a:r>
        </a:p>
      </dsp:txBody>
      <dsp:txXfrm>
        <a:off x="6523739" y="1650270"/>
        <a:ext cx="1673472" cy="336732"/>
      </dsp:txXfrm>
    </dsp:sp>
    <dsp:sp modelId="{61701CA7-245D-4572-979C-9EF6A81783BD}">
      <dsp:nvSpPr>
        <dsp:cNvPr id="0" name=""/>
        <dsp:cNvSpPr/>
      </dsp:nvSpPr>
      <dsp:spPr>
        <a:xfrm>
          <a:off x="7314755" y="1997479"/>
          <a:ext cx="91440" cy="143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07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7AF94-B25C-4928-9D88-2511B33DA60F}">
      <dsp:nvSpPr>
        <dsp:cNvPr id="0" name=""/>
        <dsp:cNvSpPr/>
      </dsp:nvSpPr>
      <dsp:spPr>
        <a:xfrm>
          <a:off x="6520648" y="2140552"/>
          <a:ext cx="1679654" cy="6091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удаление  отшелушившегося слоя алмазными фрезами</a:t>
          </a:r>
        </a:p>
      </dsp:txBody>
      <dsp:txXfrm>
        <a:off x="6538491" y="2158395"/>
        <a:ext cx="1643968" cy="573503"/>
      </dsp:txXfrm>
    </dsp:sp>
    <dsp:sp modelId="{1004189E-73DC-4AC0-BA13-00CC98CEFCDD}">
      <dsp:nvSpPr>
        <dsp:cNvPr id="0" name=""/>
        <dsp:cNvSpPr/>
      </dsp:nvSpPr>
      <dsp:spPr>
        <a:xfrm>
          <a:off x="7314755" y="2749742"/>
          <a:ext cx="91440" cy="143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07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B881A6-BF97-4427-9247-BF491E7FFEB0}">
      <dsp:nvSpPr>
        <dsp:cNvPr id="0" name=""/>
        <dsp:cNvSpPr/>
      </dsp:nvSpPr>
      <dsp:spPr>
        <a:xfrm>
          <a:off x="6520648" y="2892816"/>
          <a:ext cx="1679654" cy="6298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пропитка поверхности кальматирующими составами</a:t>
          </a:r>
        </a:p>
      </dsp:txBody>
      <dsp:txXfrm>
        <a:off x="6539095" y="2911263"/>
        <a:ext cx="1642760" cy="592944"/>
      </dsp:txXfrm>
    </dsp:sp>
    <dsp:sp modelId="{009D4920-09E8-44F8-93DF-995A61996ECB}">
      <dsp:nvSpPr>
        <dsp:cNvPr id="0" name=""/>
        <dsp:cNvSpPr/>
      </dsp:nvSpPr>
      <dsp:spPr>
        <a:xfrm>
          <a:off x="7314755" y="3522655"/>
          <a:ext cx="91440" cy="143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07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816BA-CF60-4A69-86FC-5DFAB02480EC}">
      <dsp:nvSpPr>
        <dsp:cNvPr id="0" name=""/>
        <dsp:cNvSpPr/>
      </dsp:nvSpPr>
      <dsp:spPr>
        <a:xfrm>
          <a:off x="6561062" y="3665728"/>
          <a:ext cx="1598826" cy="64260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механическое удаление с поверхности слабых частиц бетона</a:t>
          </a:r>
          <a:endParaRPr lang="ru-RU" sz="1200" kern="1200"/>
        </a:p>
      </dsp:txBody>
      <dsp:txXfrm>
        <a:off x="6579883" y="3684549"/>
        <a:ext cx="1561184" cy="604962"/>
      </dsp:txXfrm>
    </dsp:sp>
    <dsp:sp modelId="{0789E7DC-1C42-4D18-8911-9A62B6D77651}">
      <dsp:nvSpPr>
        <dsp:cNvPr id="0" name=""/>
        <dsp:cNvSpPr/>
      </dsp:nvSpPr>
      <dsp:spPr>
        <a:xfrm>
          <a:off x="7314755" y="4308333"/>
          <a:ext cx="91440" cy="143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073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B9990-274A-49A0-B200-DBA7D6C36AE5}">
      <dsp:nvSpPr>
        <dsp:cNvPr id="0" name=""/>
        <dsp:cNvSpPr/>
      </dsp:nvSpPr>
      <dsp:spPr>
        <a:xfrm>
          <a:off x="6557569" y="4451407"/>
          <a:ext cx="1605812" cy="267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гидрофобизация</a:t>
          </a:r>
          <a:endParaRPr lang="ru-RU" sz="1800" kern="1200"/>
        </a:p>
      </dsp:txBody>
      <dsp:txXfrm>
        <a:off x="6565409" y="4459247"/>
        <a:ext cx="1590132" cy="251992"/>
      </dsp:txXfrm>
    </dsp:sp>
    <dsp:sp modelId="{D8E69858-9727-4C0C-A61D-D9082D7EB51E}">
      <dsp:nvSpPr>
        <dsp:cNvPr id="0" name=""/>
        <dsp:cNvSpPr/>
      </dsp:nvSpPr>
      <dsp:spPr>
        <a:xfrm>
          <a:off x="7314755" y="464320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75873"/>
              </a:moveTo>
              <a:lnTo>
                <a:pt x="45720" y="45720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26718-5BFE-42E8-A094-BB98347A72A9}">
      <dsp:nvSpPr>
        <dsp:cNvPr id="0" name=""/>
        <dsp:cNvSpPr/>
      </dsp:nvSpPr>
      <dsp:spPr>
        <a:xfrm>
          <a:off x="6542801" y="4688926"/>
          <a:ext cx="1635348" cy="2402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>
              <a:latin typeface="Times New Roman" panose="02020603050405020304" pitchFamily="18" charset="0"/>
              <a:cs typeface="Times New Roman" panose="02020603050405020304" pitchFamily="18" charset="0"/>
            </a:rPr>
            <a:t>флюатирование</a:t>
          </a:r>
          <a:endParaRPr lang="ru-RU" sz="1000" kern="1200"/>
        </a:p>
      </dsp:txBody>
      <dsp:txXfrm>
        <a:off x="6549839" y="4695964"/>
        <a:ext cx="1621272" cy="226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62308-2FB0-4F43-9B65-2878EEAC3BB3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C1962-BCD4-41BD-ABC4-3423D7441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3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1962-BCD4-41BD-ABC4-3423D7441C2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72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1962-BCD4-41BD-ABC4-3423D7441C2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369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C1962-BCD4-41BD-ABC4-3423D7441C2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3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8" y="-734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285992"/>
            <a:ext cx="8072494" cy="221457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Рекомендации по оценке технического состояния и восстановлению бетонных аэродромных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площадок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:\2 семестр\корпоративный слайд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14290"/>
            <a:ext cx="1765525" cy="1500197"/>
          </a:xfrm>
          <a:prstGeom prst="rect">
            <a:avLst/>
          </a:prstGeom>
          <a:noFill/>
        </p:spPr>
      </p:pic>
      <p:pic>
        <p:nvPicPr>
          <p:cNvPr id="1027" name="Picture 3" descr="H:\2 семестр\корпоративный слайд\Логотип но направ-ю спец-тей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14290"/>
            <a:ext cx="1071570" cy="1504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Анализ ситуации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785794"/>
            <a:ext cx="864399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В настоящее время планово-предупредительный ремонт элементов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аэродромов сводится только к текущему ремонту, который не может заменить капитальный и предотвратить некомпенсируемый износ аэродромов. Но это единственная мера, позволяющая обеспечить поддержание аэродромов в работоспособном состоянии.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этом на основании обследования прочность и несущая способность покрытия могут быть достаточными, однако наличие на поверхности покрытия большого количества дефектов может привести к предельному его состоянию из-за снижения безопасности полетов в результате возможного попадания в двигатели продуктов разрушения поверхности покрытия.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	В результате воздействия на аэродромные покрытия комплекса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эксплуатационных нагрузок и природно-климатических факторов в поверхностном слое происходит образование сети микротрещин, не различимых невооруженным глазом. Очаговые разрушения постепенно переходят в сплошное разрушение поверхности, которое распространяется вглубь, расшатывая структуру нижних слоев покрытия, перерастая в силовое разрушение аэродромных покрытий.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	Таким образом, силовое воздействие шасси, расслоение текстуры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верхнего слоя, интенсивное развитие капиллярной усадки,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тепло-массообмен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и другие факторы являются основными причинами разрушения поверхности жестких аэродромных покрытий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Актуальность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001156" cy="5786454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 smtClean="0">
                <a:latin typeface="Arial" pitchFamily="34" charset="0"/>
                <a:cs typeface="Arial" pitchFamily="34" charset="0"/>
              </a:rPr>
              <a:t>		Современная авиация стремительно развивается, а вместе с ней и возрастают требования к качеству и долговечности аэродромных покрытий. В связи с  этим возникает необходимость совершенствования и методов их проектирования, строительства, ремонта и содержания. Последнее в вою очередь весьма дорогостоящее. Многие аэродромы были заброшены в период перестройки, что привело к увеличению интенсивности эксплуатации оставшихся и возрастанию требований к их эксплуатационной готовности.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 smtClean="0">
                <a:latin typeface="Arial" pitchFamily="34" charset="0"/>
                <a:cs typeface="Arial" pitchFamily="34" charset="0"/>
              </a:rPr>
              <a:t>		Применяемые в настоящее время методики по оценке эксплуатационно-технического состояния жестких аэродромных покрытий позволяют оценить его только на момент мониторинга. Что в свою очередь не дает возможности спрогнозировать изменение состояния жестких аэродромных покрытий во времени.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 smtClean="0">
                <a:latin typeface="Arial" pitchFamily="34" charset="0"/>
                <a:cs typeface="Arial" pitchFamily="34" charset="0"/>
              </a:rPr>
              <a:t>		Таким образом, </a:t>
            </a:r>
            <a:r>
              <a:rPr lang="ru-RU" sz="7200" b="1" u="sng" dirty="0" smtClean="0">
                <a:latin typeface="Arial" pitchFamily="34" charset="0"/>
                <a:cs typeface="Arial" pitchFamily="34" charset="0"/>
              </a:rPr>
              <a:t>становится актуальным разработка и применение методов</a:t>
            </a:r>
            <a:r>
              <a:rPr lang="ru-RU" sz="7200" dirty="0" smtClean="0">
                <a:latin typeface="Arial" pitchFamily="34" charset="0"/>
                <a:cs typeface="Arial" pitchFamily="34" charset="0"/>
              </a:rPr>
              <a:t>, позволяющих спрогнозировать изменение эксплуатационно-технического состояния жестких аэродромных покрытий на основе обоснованной модели развития и накопления повреждений. Данные прогноза позволят эксплуатационным подразделениям обоснованно спланировать денежные средства на текущее содержание, обеспечив, в первую очередь, ремонт тех участков, которые в перспективе подвергнутся наиболее интенсивному разрушению.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4500" b="1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45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85720" y="218665"/>
            <a:ext cx="850112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Анализ нормативных и справочных документов, а также рассмотренных в разделе отечественных и зарубежных методов оценки эксплуатационно-технического состояния, позволяет выявить значительное количество требований к жестким аэродромным покрытиям и их повреждениям, снижающих их эксплуатационную пригодность. В связи с чем представляется целесообразным: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-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для оценки эксплуатационно-технического состояния жестких аэродромных покрытий учитывать только наличие и параметры повреждений, предусмотренные требованиями руководящих документов;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-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определить состав повреждений, учитывая конструктивные особенности жестких аэродромных покрытий;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-  использовать метод экспертных оценок для выбора наиболее значимых повреждений, непосредственно влияющих на безопасность полетов и достаточных для оценки эксплуатационно-технического состояния покрытия.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-Roman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В связи с актуальностью проблемы повышения безопасности полетов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авиации,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целью данного исследования</a:t>
            </a:r>
            <a:r>
              <a:rPr kumimoji="0" lang="ru-RU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-Roman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ea typeface="Times-Roman"/>
                <a:cs typeface="Arial" pitchFamily="34" charset="0"/>
              </a:rPr>
              <a:t>является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разработка рекомендаций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по 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ремонту и </a:t>
            </a:r>
            <a:r>
              <a:rPr lang="ru-RU" dirty="0">
                <a:latin typeface="Arial" pitchFamily="34" charset="0"/>
                <a:ea typeface="Times-Roman"/>
                <a:cs typeface="Arial" pitchFamily="34" charset="0"/>
              </a:rPr>
              <a:t>восстановлению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работоспособного 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состояния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бетонных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вертолетных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площадок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в</a:t>
            </a:r>
            <a:r>
              <a:rPr lang="ko-KR" altLang="en-US" dirty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условиях</a:t>
            </a:r>
            <a:r>
              <a:rPr lang="ko-KR" altLang="en-US" dirty="0" smtClean="0">
                <a:latin typeface="Arial" pitchFamily="34" charset="0"/>
                <a:ea typeface="Times-Roman"/>
                <a:cs typeface="Arial" pitchFamily="34" charset="0"/>
              </a:rPr>
              <a:t>ㅤ 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ВКО</a:t>
            </a:r>
            <a:r>
              <a:rPr lang="ko-KR" altLang="en-US" dirty="0" smtClean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на</a:t>
            </a:r>
            <a:r>
              <a:rPr lang="ko-KR" altLang="en-US" dirty="0" smtClean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smtClean="0">
                <a:latin typeface="Arial" pitchFamily="34" charset="0"/>
                <a:ea typeface="Times-Roman"/>
                <a:cs typeface="Arial" pitchFamily="34" charset="0"/>
              </a:rPr>
              <a:t>основе </a:t>
            </a:r>
            <a:r>
              <a:rPr lang="ko-KR" altLang="en-US" dirty="0" smtClean="0">
                <a:latin typeface="Arial" pitchFamily="34" charset="0"/>
                <a:ea typeface="Times-Roman"/>
                <a:cs typeface="Arial" pitchFamily="34" charset="0"/>
              </a:rPr>
              <a:t>ㅤ </a:t>
            </a:r>
            <a:r>
              <a:rPr lang="ru-RU" dirty="0" err="1" smtClean="0">
                <a:latin typeface="Arial" pitchFamily="34" charset="0"/>
                <a:ea typeface="Times-Roman"/>
                <a:cs typeface="Arial" pitchFamily="34" charset="0"/>
              </a:rPr>
              <a:t>спользования</a:t>
            </a:r>
            <a:r>
              <a:rPr lang="ko-KR" altLang="en-US" dirty="0" smtClean="0">
                <a:latin typeface="Arial" pitchFamily="34" charset="0"/>
                <a:ea typeface="Times-Roman"/>
                <a:cs typeface="Arial" pitchFamily="34" charset="0"/>
              </a:rPr>
              <a:t>ㅤ</a:t>
            </a:r>
            <a:r>
              <a:rPr lang="ru-RU" dirty="0" err="1" smtClean="0">
                <a:latin typeface="Arial" pitchFamily="34" charset="0"/>
                <a:ea typeface="Times-Roman"/>
                <a:cs typeface="Arial" pitchFamily="34" charset="0"/>
              </a:rPr>
              <a:t>фибробетона</a:t>
            </a:r>
            <a:r>
              <a:rPr lang="ru-RU" dirty="0">
                <a:latin typeface="Arial" pitchFamily="34" charset="0"/>
                <a:ea typeface="Times-Roman"/>
                <a:cs typeface="Arial" pitchFamily="34" charset="0"/>
              </a:rPr>
              <a:t>.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9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571612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Задачи исследования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83568" y="2274838"/>
            <a:ext cx="76438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определение</a:t>
            </a:r>
            <a:r>
              <a:rPr lang="syr-SY" dirty="0" smtClean="0"/>
              <a:t>ㅤ</a:t>
            </a:r>
            <a:r>
              <a:rPr lang="ru-RU" dirty="0" smtClean="0"/>
              <a:t>списка повреждений жесткого аэродромного покрытия, которые непосредственно влияют на безопасность полетов </a:t>
            </a:r>
            <a:r>
              <a:rPr lang="syr-SY" dirty="0" smtClean="0"/>
              <a:t>ㅤ</a:t>
            </a:r>
            <a:r>
              <a:rPr lang="ru-RU" dirty="0" smtClean="0"/>
              <a:t> и достаточны для оценки его эксплуатационно-технического</a:t>
            </a:r>
            <a:r>
              <a:rPr lang="syr-SY" dirty="0"/>
              <a:t>ㅤ </a:t>
            </a:r>
            <a:r>
              <a:rPr lang="ru-RU" dirty="0" smtClean="0"/>
              <a:t>состояния;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Выявление наиболее выгодного состава </a:t>
            </a:r>
            <a:r>
              <a:rPr lang="ru-RU" dirty="0" err="1" smtClean="0"/>
              <a:t>фибробетонной</a:t>
            </a:r>
            <a:r>
              <a:rPr lang="ru-RU" dirty="0" smtClean="0"/>
              <a:t> смеси</a:t>
            </a:r>
            <a:r>
              <a:rPr lang="ru-RU" dirty="0"/>
              <a:t>,</a:t>
            </a:r>
            <a:r>
              <a:rPr lang="syr-SY" dirty="0"/>
              <a:t>ㅤ </a:t>
            </a:r>
            <a:r>
              <a:rPr lang="ru-RU" baseline="-25000" dirty="0" smtClean="0"/>
              <a:t> </a:t>
            </a:r>
            <a:r>
              <a:rPr lang="ru-RU" dirty="0" smtClean="0"/>
              <a:t>имеющей высокие показатели при действии динамических</a:t>
            </a:r>
            <a:r>
              <a:rPr lang="syr-SY" dirty="0"/>
              <a:t>ㅤ </a:t>
            </a:r>
            <a:r>
              <a:rPr lang="ru-RU" baseline="-25000" dirty="0"/>
              <a:t> </a:t>
            </a:r>
            <a:r>
              <a:rPr lang="ru-RU" baseline="-25000" dirty="0" smtClean="0"/>
              <a:t> </a:t>
            </a:r>
            <a:r>
              <a:rPr lang="ru-RU" dirty="0" smtClean="0"/>
              <a:t> нагрузок и </a:t>
            </a:r>
            <a:r>
              <a:rPr lang="ru-RU" dirty="0" err="1" smtClean="0"/>
              <a:t>истираемости</a:t>
            </a:r>
            <a:r>
              <a:rPr lang="ru-RU" dirty="0" smtClean="0"/>
              <a:t>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 основе данных, полученных опытным путем дать рекомендации</a:t>
            </a:r>
            <a:r>
              <a:rPr lang="syr-SY" dirty="0" smtClean="0"/>
              <a:t>ㅤ</a:t>
            </a:r>
            <a:r>
              <a:rPr lang="ru-RU" dirty="0" smtClean="0"/>
              <a:t>по</a:t>
            </a:r>
            <a:r>
              <a:rPr lang="ru-RU" dirty="0"/>
              <a:t> </a:t>
            </a:r>
            <a:r>
              <a:rPr lang="ru-RU" dirty="0" smtClean="0"/>
              <a:t>ремонту и восстановлению </a:t>
            </a:r>
            <a:r>
              <a:rPr lang="syr-SY" dirty="0" smtClean="0"/>
              <a:t>ㅤ</a:t>
            </a:r>
            <a:r>
              <a:rPr lang="ru-RU" dirty="0" smtClean="0"/>
              <a:t> жестких аэродромных </a:t>
            </a:r>
            <a:r>
              <a:rPr lang="ru-RU" dirty="0"/>
              <a:t>покрытий.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42852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Обзор литературных источников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571480"/>
            <a:ext cx="857256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1600" dirty="0" err="1" smtClean="0"/>
              <a:t>Апестииа</a:t>
            </a:r>
            <a:r>
              <a:rPr lang="ru-RU" sz="1600" dirty="0" smtClean="0"/>
              <a:t> В.П., Хохлов М.В. Проблемы восстановления работоспособности аэродромных покрытий // Аэропорты. Прогрессивные технологии. - 2000. - № 1 - С. 13-14.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Барит Ю.С. Технический ресурс жестких аэродромных покрытий // Труды </a:t>
            </a:r>
            <a:r>
              <a:rPr lang="ru-RU" sz="1600" dirty="0" err="1" smtClean="0"/>
              <a:t>ГосНИИ</a:t>
            </a:r>
            <a:r>
              <a:rPr lang="ru-RU" sz="1600" dirty="0" smtClean="0"/>
              <a:t> № 252. - М.: 1976. - С. 31-38.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Виноградов А.П. Долговечность и надежность покрытий аэродромов // Некоторые проблемные вопросы механики инженерных сооружений и конструкций. </a:t>
            </a:r>
            <a:r>
              <a:rPr lang="ru-RU" sz="1600" dirty="0" err="1" smtClean="0"/>
              <a:t>Науч.-тех</a:t>
            </a:r>
            <a:r>
              <a:rPr lang="ru-RU" sz="1600" dirty="0" smtClean="0"/>
              <a:t>. сб. - М . : Минобороны, 1998 - С . 109-125.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Винокуров И.Г. Исследование работы жестких аэродромных покрытий под воздействием температурных факторов: </a:t>
            </a:r>
            <a:r>
              <a:rPr lang="ru-RU" sz="1600" dirty="0" err="1" smtClean="0"/>
              <a:t>Дисс</a:t>
            </a:r>
            <a:r>
              <a:rPr lang="ru-RU" sz="1600" dirty="0" smtClean="0"/>
              <a:t>. ... </a:t>
            </a:r>
            <a:r>
              <a:rPr lang="ru-RU" sz="1600" dirty="0" err="1" smtClean="0"/>
              <a:t>Канд.техн</a:t>
            </a:r>
            <a:r>
              <a:rPr lang="ru-RU" sz="1600" dirty="0" smtClean="0"/>
              <a:t>. наук. - М., 1994. - 167 с.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Глушков Г.И. Исследование работы жестких аэродромных покрытий // М.: Автомобильной дороги. - 1981. - №9. - С.23-25.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Горецкий Л.И., Афонский А.В. Поверхностные разрушения цементно-бетонных аэродромных покрытий и способы их ремонта. - М . :РИО «Аэрофлота», 1958. - 86 с.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err="1" smtClean="0"/>
              <a:t>Зацепин</a:t>
            </a:r>
            <a:r>
              <a:rPr lang="ru-RU" sz="1600" dirty="0" smtClean="0"/>
              <a:t> А.Н., </a:t>
            </a:r>
            <a:r>
              <a:rPr lang="ru-RU" sz="1600" dirty="0" err="1" smtClean="0"/>
              <a:t>Апестин</a:t>
            </a:r>
            <a:r>
              <a:rPr lang="ru-RU" sz="1600" dirty="0" smtClean="0"/>
              <a:t> В.К. Классификация дефектов цементобетонных покрытий автомобильных дорог с анализом особенностей развития некоторых дефектов. - В кн.: Совершенствование конструкций дорожных бетонных покрытий и повышение качества бетона. - М.: </a:t>
            </a:r>
            <a:r>
              <a:rPr lang="ru-RU" sz="1600" dirty="0" err="1" smtClean="0"/>
              <a:t>Союздорнии</a:t>
            </a:r>
            <a:r>
              <a:rPr lang="ru-RU" sz="1600" dirty="0" smtClean="0"/>
              <a:t>, 1967. - С . 5-30.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err="1" smtClean="0"/>
              <a:t>Кульчицкий</a:t>
            </a:r>
            <a:r>
              <a:rPr lang="ru-RU" sz="1600" dirty="0" smtClean="0"/>
              <a:t> В.А., </a:t>
            </a:r>
            <a:r>
              <a:rPr lang="ru-RU" sz="1600" dirty="0" err="1" smtClean="0"/>
              <a:t>Макагонов</a:t>
            </a:r>
            <a:r>
              <a:rPr lang="ru-RU" sz="1600" dirty="0" smtClean="0"/>
              <a:t> В.А., Васильев Н.Б. [и др.]. Аэродромные покрытия. Современный взгляд. - М.: Физико-математическая литература, 2002. - 528 с.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err="1" smtClean="0"/>
              <a:t>Кульчицкий</a:t>
            </a:r>
            <a:r>
              <a:rPr lang="ru-RU" sz="1600" dirty="0" smtClean="0"/>
              <a:t> В.А., </a:t>
            </a:r>
            <a:r>
              <a:rPr lang="ru-RU" sz="1600" dirty="0" err="1" smtClean="0"/>
              <a:t>Макагонов</a:t>
            </a:r>
            <a:r>
              <a:rPr lang="ru-RU" sz="1600" dirty="0" smtClean="0"/>
              <a:t> В.А., </a:t>
            </a:r>
            <a:r>
              <a:rPr lang="ru-RU" sz="1600" dirty="0" err="1" smtClean="0"/>
              <a:t>Романков</a:t>
            </a:r>
            <a:r>
              <a:rPr lang="ru-RU" sz="1600" dirty="0" smtClean="0"/>
              <a:t> Н.И. Оценка технического состояния искусственных аэродромных покрытий // Аэропорты. Прогрессивные технологии. - 1999. - № 4. - С. 12-16.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Реконструкция бетонных покрытий аэропортов / Г.И. Глушков, Л.И. Манвелов, А.В. Михайлов, Б.С. [и др.]. - М.: Транспорт, 1965. -222 с.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err="1" smtClean="0"/>
              <a:t>Степушин</a:t>
            </a:r>
            <a:r>
              <a:rPr lang="ru-RU" sz="1600" dirty="0" smtClean="0"/>
              <a:t> А.П. Оценка эксплуатационно-технического состояния аэродромных покрытий: Учебное пособие. — М.: МАДИ (ТУ),2008.-112 с.</a:t>
            </a:r>
          </a:p>
          <a:p>
            <a:pPr lvl="0">
              <a:buFont typeface="Arial" pitchFamily="34" charset="0"/>
              <a:buChar char="•"/>
            </a:pPr>
            <a:endParaRPr lang="ru-RU" sz="1600" dirty="0" smtClean="0"/>
          </a:p>
          <a:p>
            <a:pPr lvl="0">
              <a:buFont typeface="Arial" pitchFamily="34" charset="0"/>
              <a:buChar char="•"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42852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Основные  данные 1 главы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58" y="428604"/>
            <a:ext cx="857256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/>
              <a:t>	Все деформации, разрушения поверхностного слоя и конструкции покрытия в целом оцениваются количественно путем простейших инструментальных измерений на характерных участках покрытий.</a:t>
            </a:r>
          </a:p>
          <a:p>
            <a:r>
              <a:rPr lang="ru-RU" sz="1600" dirty="0" smtClean="0"/>
              <a:t>	Пригодность аэродрома к эксплуатации рекомендуется определять на основе анализа характера и количества дефектов по сравнению с допустимыми. Однако степень ремонтного вмешательства зависит не только от вида и количества дефектов, но и от их численных характеристик, в том числе и отличных от предельных.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Существующие в настоящее время методики оценки состояния покрытий основаны на визуальной </a:t>
            </a:r>
            <a:r>
              <a:rPr lang="ru-RU" sz="1600" dirty="0" err="1" smtClean="0"/>
              <a:t>дефектовке</a:t>
            </a:r>
            <a:r>
              <a:rPr lang="ru-RU" sz="1600" dirty="0" smtClean="0"/>
              <a:t> покрытий, «весовой» градации дефектов по степени их серьезности и определении интегральной оценки состояния покрытий с учетом плотности распространения дефектов по площади покрытия. </a:t>
            </a:r>
            <a:r>
              <a:rPr lang="ru-RU" sz="1600" dirty="0" err="1" smtClean="0"/>
              <a:t>Дефектация</a:t>
            </a:r>
            <a:r>
              <a:rPr lang="ru-RU" sz="1600" dirty="0" smtClean="0"/>
              <a:t> аэродромных покрытий выполняется с целью постоянного наблюдения за их эксплуатационно-техническим состоянием.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/>
              <a:t>	</a:t>
            </a:r>
            <a:r>
              <a:rPr lang="ru-RU" sz="1600" b="1" dirty="0" smtClean="0"/>
              <a:t>Анализ результатов исследований</a:t>
            </a:r>
            <a:r>
              <a:rPr lang="ru-RU" sz="1600" dirty="0" smtClean="0"/>
              <a:t> позволяет сделать вывод, что причины, вызывающие повреждения и дефекты покрытия, можно свести к трем видам:</a:t>
            </a:r>
          </a:p>
          <a:p>
            <a:r>
              <a:rPr lang="ru-RU" sz="1600" b="1" u="sng" dirty="0" smtClean="0"/>
              <a:t>- ошибки расчетов и конструирования, допущенных при изысканиях и проектировании </a:t>
            </a:r>
            <a:r>
              <a:rPr lang="ru-RU" sz="1600" dirty="0" smtClean="0"/>
              <a:t>(неоптимальное конструирование, неполный учет условий местности, недоучет роста интенсивности движения воздушных судов в перспективе);</a:t>
            </a:r>
          </a:p>
          <a:p>
            <a:r>
              <a:rPr lang="ru-RU" sz="1600" b="1" u="sng" dirty="0" smtClean="0"/>
              <a:t>- нарушение технологии выполнения строительных работ (</a:t>
            </a:r>
            <a:r>
              <a:rPr lang="ru-RU" sz="1600" dirty="0" smtClean="0"/>
              <a:t>недостаточное уплотнение основания, низкое качество материалов, нарушения требований к производству бетонных работ, несвоевременная нарезка швов);</a:t>
            </a:r>
          </a:p>
          <a:p>
            <a:r>
              <a:rPr lang="ru-RU" sz="1600" b="1" u="sng" dirty="0" smtClean="0"/>
              <a:t>- недостатки и нарушения требований правил эксплуатации </a:t>
            </a:r>
            <a:r>
              <a:rPr lang="ru-RU" sz="1600" dirty="0" smtClean="0"/>
              <a:t>(превышение расчетных нагрузок на покрытия воздушными судами по их величине и повторяемости, нарушение технологии по применению теплового и химического способов борьбы с гололедом, отсутствие выполнения</a:t>
            </a:r>
          </a:p>
          <a:p>
            <a:r>
              <a:rPr lang="ru-RU" sz="1600" dirty="0" smtClean="0"/>
              <a:t>ремонтно-профилактических мероприятий и надлежащего содержания покрытий).</a:t>
            </a:r>
          </a:p>
          <a:p>
            <a:r>
              <a:rPr lang="ru-RU" sz="1600" dirty="0" smtClean="0"/>
              <a:t>эффективные меры по устранению повреждений и предотвращению их дальнейшего появления.</a:t>
            </a:r>
          </a:p>
          <a:p>
            <a:pPr lvl="0">
              <a:buFont typeface="Arial" pitchFamily="34" charset="0"/>
              <a:buChar char="•"/>
            </a:pPr>
            <a:endParaRPr lang="ru-RU" sz="1600" dirty="0" smtClean="0"/>
          </a:p>
          <a:p>
            <a:pPr lvl="0">
              <a:buFont typeface="Arial" pitchFamily="34" charset="0"/>
              <a:buChar char="•"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42852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Основные  данные 1 главы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571480"/>
            <a:ext cx="857256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	Процессы, приводящие к разрушению покрытия, могут характеризоваться как:</a:t>
            </a:r>
          </a:p>
          <a:p>
            <a:r>
              <a:rPr lang="ru-RU" b="1" u="sng" dirty="0" smtClean="0"/>
              <a:t>- механические</a:t>
            </a:r>
            <a:r>
              <a:rPr lang="ru-RU" dirty="0" smtClean="0"/>
              <a:t>, вызванные приложением силы, например, сверх расчетной нагрузки, механическим повреждением при монтаже покрытия и т.д.;</a:t>
            </a:r>
          </a:p>
          <a:p>
            <a:r>
              <a:rPr lang="ru-RU" dirty="0" smtClean="0"/>
              <a:t>- </a:t>
            </a:r>
            <a:r>
              <a:rPr lang="ru-RU" b="1" u="sng" dirty="0" smtClean="0"/>
              <a:t>комплексные</a:t>
            </a:r>
            <a:r>
              <a:rPr lang="ru-RU" dirty="0" smtClean="0"/>
              <a:t>, вызванные воздействием химических </a:t>
            </a:r>
            <a:r>
              <a:rPr lang="ru-RU" dirty="0" err="1" smtClean="0"/>
              <a:t>антигололедных</a:t>
            </a:r>
            <a:r>
              <a:rPr lang="ru-RU" dirty="0" smtClean="0"/>
              <a:t> реагентов, минерализованных грунтовых вод, попеременного замораживания - оттаивания.</a:t>
            </a:r>
          </a:p>
          <a:p>
            <a:r>
              <a:rPr lang="ru-RU" dirty="0" smtClean="0"/>
              <a:t>	По степени разрушения или значимости их последствий можно</a:t>
            </a:r>
          </a:p>
          <a:p>
            <a:r>
              <a:rPr lang="ru-RU" dirty="0" smtClean="0"/>
              <a:t>выделить три категории повреждений:</a:t>
            </a:r>
          </a:p>
          <a:p>
            <a:r>
              <a:rPr lang="ru-RU" dirty="0" smtClean="0"/>
              <a:t>- </a:t>
            </a:r>
            <a:r>
              <a:rPr lang="ru-RU" b="1" u="sng" dirty="0" smtClean="0"/>
              <a:t>повреждения аварийного характера</a:t>
            </a:r>
            <a:r>
              <a:rPr lang="ru-RU" dirty="0" smtClean="0"/>
              <a:t>, вызванные ошибками проектирования,</a:t>
            </a:r>
          </a:p>
          <a:p>
            <a:r>
              <a:rPr lang="ru-RU" dirty="0" smtClean="0"/>
              <a:t>строительства, а также нарушением правил эксплуатации сооружений. Восстановление всего покрытия или его части производится путем замены всех или некоторых конструкций по специально разработанным проектам;</a:t>
            </a:r>
          </a:p>
          <a:p>
            <a:r>
              <a:rPr lang="ru-RU" dirty="0" smtClean="0"/>
              <a:t>- </a:t>
            </a:r>
            <a:r>
              <a:rPr lang="ru-RU" b="1" u="sng" dirty="0" smtClean="0"/>
              <a:t>разрушения несущих конструкций</a:t>
            </a:r>
            <a:r>
              <a:rPr lang="ru-RU" dirty="0" smtClean="0"/>
              <a:t>, обусловленные воздействием внешних и технологических факторов, нарушением правил эксплуатации. Такие нарушения не являются аварийными и устраняются при капитальном ремонте путем их усиления или замены;</a:t>
            </a:r>
          </a:p>
          <a:p>
            <a:r>
              <a:rPr lang="ru-RU" dirty="0" smtClean="0"/>
              <a:t>- </a:t>
            </a:r>
            <a:r>
              <a:rPr lang="ru-RU" b="1" u="sng" dirty="0" smtClean="0"/>
              <a:t>мелкие местные повреждения</a:t>
            </a:r>
            <a:r>
              <a:rPr lang="ru-RU" dirty="0" smtClean="0"/>
              <a:t>, устраняемые при текущем ремонте в процессе эксплуатации. </a:t>
            </a:r>
          </a:p>
          <a:p>
            <a:r>
              <a:rPr lang="ru-RU" dirty="0" smtClean="0"/>
              <a:t>	Чаще всего разрушения и деформации покрытий являются следствием</a:t>
            </a:r>
          </a:p>
          <a:p>
            <a:r>
              <a:rPr lang="ru-RU" dirty="0" smtClean="0"/>
              <a:t>не одной, а целого ряда причин. В таких случаях важно выявить основную причину, что позволит принять наиболее эффективные меры по устранению повреждений и предотвращению их дальнейшего появления.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142852"/>
            <a:ext cx="864399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Все возможные повреждения, встречающиеся на аэродромных покрытиях, можно условно разделить на группы исходя из причин, их вызывающих; характера процессов разрушения; значимости последствий разрушения и трудоемкости восстановления покрытия.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607220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Рисунок 1. Классификация способов ремонта нежестких покрытий в зависимости от вида разрушения 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428596" y="1214422"/>
          <a:ext cx="821537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D:\image08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357166"/>
            <a:ext cx="6858048" cy="4786346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5786454"/>
            <a:ext cx="82868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Рисунок 2.  Деформирование и разрушение покрытия аэродрома.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02" y="714356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Методика исследования</a:t>
            </a:r>
            <a:endParaRPr lang="ru-RU" sz="24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348" y="1120960"/>
            <a:ext cx="814393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cs typeface="Times New Roman" pitchFamily="18" charset="0"/>
              </a:rPr>
              <a:t>	Для </a:t>
            </a: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проведения лабораторных исследований  </a:t>
            </a:r>
            <a:r>
              <a:rPr lang="ru-RU" sz="2000" dirty="0">
                <a:ea typeface="Calibri" pitchFamily="34" charset="0"/>
                <a:cs typeface="Times New Roman" pitchFamily="18" charset="0"/>
              </a:rPr>
              <a:t>на ударную вязкость </a:t>
            </a: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были выбраны следующие варианты бетонирования:</a:t>
            </a:r>
            <a:endParaRPr lang="ru-RU" sz="2000" dirty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тип  1- плита из бетона марки М400, класса В30;</a:t>
            </a:r>
            <a:endParaRPr lang="ru-RU" sz="2000" dirty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тип  2- двухслойная плита, армированная сеткой из арматуры А400 диметром 12;</a:t>
            </a:r>
            <a:endParaRPr lang="ru-RU" sz="2000" dirty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тип 3 - плита из бетона марки М400, класса В30 с добавлением фибры фирмы «</a:t>
            </a:r>
            <a:r>
              <a:rPr lang="ru-RU" sz="2000" dirty="0" err="1">
                <a:solidFill>
                  <a:srgbClr val="000000"/>
                </a:solidFill>
                <a:cs typeface="Times New Roman" pitchFamily="18" charset="0"/>
              </a:rPr>
              <a:t>Иннотех</a:t>
            </a: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» в бетон;</a:t>
            </a:r>
            <a:endParaRPr lang="ru-RU" sz="2000" dirty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тип 4 - плита из бетона марки М400, класса В30 с добавлением фибры фирмы «</a:t>
            </a:r>
            <a:r>
              <a:rPr lang="en-US" sz="2000" dirty="0" err="1">
                <a:solidFill>
                  <a:srgbClr val="000000"/>
                </a:solidFill>
                <a:cs typeface="Times New Roman" pitchFamily="18" charset="0"/>
              </a:rPr>
              <a:t>Dramix</a:t>
            </a: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» в бетон.</a:t>
            </a:r>
            <a:endParaRPr lang="ru-RU" sz="2000" dirty="0">
              <a:cs typeface="Arial" pitchFamily="34" charset="0"/>
            </a:endParaRPr>
          </a:p>
          <a:p>
            <a:r>
              <a:rPr lang="ru-RU" sz="2000" dirty="0" smtClean="0"/>
              <a:t>	После набора прочности с помощью имеющихся механизмов проверить образцы на динамический удар (в центр плиты и сбоку), имитирующий удар при посадке, проверить на </a:t>
            </a:r>
            <a:r>
              <a:rPr lang="ru-RU" sz="2000" dirty="0" err="1" smtClean="0"/>
              <a:t>истираемость</a:t>
            </a:r>
            <a:r>
              <a:rPr lang="ru-RU" sz="2000" dirty="0" smtClean="0"/>
              <a:t> покрытия. </a:t>
            </a:r>
          </a:p>
          <a:p>
            <a:r>
              <a:rPr lang="ru-RU" sz="2000" dirty="0" smtClean="0"/>
              <a:t>	После математических и лабораторных исследований производятся натурные замеры на существующем летном вертодроме в ВКО.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571612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Выводы по 1 главе</a:t>
            </a:r>
            <a:endParaRPr lang="ru-RU" sz="24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348" y="2868508"/>
            <a:ext cx="81439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	После проведения испытания плит мы получим достаточно данных для сравнительного анализа и сможем выявить какой тип армирования наиболее подходит для более продолжительной работы бетонного покрытия аэродромных площадок.</a:t>
            </a:r>
          </a:p>
          <a:p>
            <a:r>
              <a:rPr lang="ru-RU" sz="2000" dirty="0" smtClean="0"/>
              <a:t>	Данные лабораторных испытаний позволят дать рекомендации по его восстановлению современными материалами.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500174"/>
            <a:ext cx="86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Рекомендации</a:t>
            </a:r>
            <a:endParaRPr lang="ru-RU" sz="2400" b="1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348" y="2571744"/>
            <a:ext cx="81439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	Основными «бедами» вертодромов являются  шелушение бетона и трещины от динамических нагрузок.</a:t>
            </a:r>
          </a:p>
          <a:p>
            <a:r>
              <a:rPr lang="ru-RU" sz="2000" dirty="0" smtClean="0"/>
              <a:t>	 Поэтому в случае если образец из </a:t>
            </a:r>
            <a:r>
              <a:rPr lang="ru-RU" sz="2000" dirty="0" err="1" smtClean="0"/>
              <a:t>фибробетона</a:t>
            </a:r>
            <a:r>
              <a:rPr lang="ru-RU" sz="2000" dirty="0" smtClean="0"/>
              <a:t> покажет наибольшую прочность при динамических ударах, то в дальнейшем можно будет предложить его использование на вертодромах-аэродромах, как современное средство для ремонта покрытий.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 глава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		Как было озвучено выше в главе 1, современные методы оценки эксплуатационно-технического состояния жестких аэродромных покрытий учитывают разнообразные  виды и количество повреждений и дефектов. Поэтому целью проведения эксперимента является получение экспериментальных результатов, подтверждающих теоретические исследования по определению основных характеристик покрытий вертолетного поля с применением </a:t>
            </a:r>
            <a:r>
              <a:rPr lang="ru-RU" sz="2400" dirty="0" err="1" smtClean="0"/>
              <a:t>фибробетона</a:t>
            </a:r>
            <a:r>
              <a:rPr lang="ru-RU" sz="2400" dirty="0" smtClean="0"/>
              <a:t> для выполнения ремонтных работ.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308" y="332656"/>
            <a:ext cx="8229600" cy="79690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Данные для проведения экспериментальной части по определению прочностных характеристик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07690"/>
              </p:ext>
            </p:extLst>
          </p:nvPr>
        </p:nvGraphicFramePr>
        <p:xfrm>
          <a:off x="395536" y="1700808"/>
          <a:ext cx="9001189" cy="4405328"/>
        </p:xfrm>
        <a:graphic>
          <a:graphicData uri="http://schemas.openxmlformats.org/drawingml/2006/table">
            <a:tbl>
              <a:tblPr/>
              <a:tblGrid>
                <a:gridCol w="1985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06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7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Определяемая характеристика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Документ регламентирующий методику определения характеристик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Характеристики испытываемых образцов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Форма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Размеры, мм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Количество, шт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0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Определение прочности  покрытия из фибробетона при действии динамических нагрузок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(ударная вязкость)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ГОСТ 22690-88. Бетоны. Определение прочности механическими методами неразрушающего контроля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Образцы-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кубикового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сечения или цилиндры круглого сечения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+mn-lt"/>
                          <a:ea typeface="Calibri"/>
                          <a:cs typeface="Times New Roman"/>
                        </a:rPr>
                        <a:t>100х100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+mn-lt"/>
                          <a:ea typeface="Calibri"/>
                          <a:cs typeface="Times New Roman"/>
                        </a:rPr>
                        <a:t>150х150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+mn-lt"/>
                          <a:ea typeface="Calibri"/>
                          <a:cs typeface="Times New Roman"/>
                        </a:rPr>
                        <a:t>200х200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Определение истираемости бетона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ГОСТ 13087-81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Бетоны. Методы определения истираемости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Образцы-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кубикового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сечения или цилиндры круглого сечения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70х70х70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6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Определение прочности на растяжение при изгибе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ГОСТ 10180-2012</a:t>
                      </a:r>
                      <a:b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Бетоны</a:t>
                      </a:r>
                      <a:b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Методы определения прочности по контрольным образцам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+mn-lt"/>
                          <a:ea typeface="Calibri"/>
                          <a:cs typeface="Times New Roman"/>
                        </a:rPr>
                        <a:t>Призма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100х100х400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3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1438" y="1161843"/>
            <a:ext cx="89297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1.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Данные для проведения экспериментальной части по определению прочностных характеристик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/>
              <a:t>	</a:t>
            </a:r>
            <a:r>
              <a:rPr lang="ru-RU" b="1" dirty="0" smtClean="0"/>
              <a:t>Основными  составляющими исходной </a:t>
            </a:r>
            <a:r>
              <a:rPr lang="ru-RU" b="1" dirty="0" err="1" smtClean="0"/>
              <a:t>сталефибробетонной</a:t>
            </a:r>
            <a:r>
              <a:rPr lang="ru-RU" b="1" dirty="0" smtClean="0"/>
              <a:t> смеси (СФБ) являются: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Вода - </a:t>
            </a:r>
            <a:r>
              <a:rPr lang="ru-RU" dirty="0" err="1" smtClean="0">
                <a:ea typeface="Tahoma" panose="020B0604030504040204" pitchFamily="34" charset="0"/>
                <a:cs typeface="Tahoma" panose="020B0604030504040204" pitchFamily="34" charset="0"/>
              </a:rPr>
              <a:t>Качестово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воды должно отвечать требованиям ГОСТ 23732-79;</a:t>
            </a:r>
            <a:endParaRPr lang="en-US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Песок</a:t>
            </a:r>
            <a:r>
              <a:rPr lang="en-US" dirty="0" smtClean="0"/>
              <a:t> - </a:t>
            </a:r>
            <a:r>
              <a:rPr lang="ru-RU" dirty="0" smtClean="0"/>
              <a:t>кварцевый песок с модулем крупности 3,0;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Цемент</a:t>
            </a:r>
            <a:r>
              <a:rPr lang="en-US" dirty="0" smtClean="0"/>
              <a:t> - </a:t>
            </a:r>
            <a:r>
              <a:rPr lang="ru-RU" sz="2000" dirty="0" smtClean="0"/>
              <a:t>портландцемент активностью марки 4</a:t>
            </a:r>
            <a:r>
              <a:rPr lang="en-US" sz="2000" dirty="0" smtClean="0"/>
              <a:t>5</a:t>
            </a:r>
            <a:r>
              <a:rPr lang="ru-RU" sz="2000" dirty="0" smtClean="0"/>
              <a:t>0 </a:t>
            </a:r>
            <a:r>
              <a:rPr lang="ru-RU" sz="2000" dirty="0" err="1" smtClean="0"/>
              <a:t>бухтарминской</a:t>
            </a:r>
            <a:r>
              <a:rPr lang="ru-RU" sz="2000" dirty="0" smtClean="0"/>
              <a:t> цементной компании, входящей в состав </a:t>
            </a:r>
            <a:r>
              <a:rPr lang="ru-RU" sz="2000" dirty="0" err="1" smtClean="0"/>
              <a:t>HeidelbergCement</a:t>
            </a:r>
            <a:r>
              <a:rPr lang="ru-RU" sz="2000" dirty="0" smtClean="0"/>
              <a:t>; </a:t>
            </a:r>
            <a:endParaRPr lang="ru-RU" sz="20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err="1" smtClean="0"/>
              <a:t>Rheobuild</a:t>
            </a:r>
            <a:r>
              <a:rPr lang="ru-RU" dirty="0" smtClean="0"/>
              <a:t> 181A – композит синтетических полимеров и реагентов, не содержащих хлора, ускоряющих схватывание и твердение бетона;</a:t>
            </a:r>
            <a:endParaRPr lang="en-US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Фибра - три вида фибры ТОО «Иннотех», «Dramix» и «</a:t>
            </a:r>
            <a:r>
              <a:rPr lang="ru-RU" dirty="0" err="1" smtClean="0"/>
              <a:t>Hendix</a:t>
            </a:r>
            <a:r>
              <a:rPr lang="ru-RU" dirty="0" smtClean="0"/>
              <a:t>» при процентах армирования: 1%, 1,5% и 2%.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2201" b="3129"/>
          <a:stretch/>
        </p:blipFill>
        <p:spPr>
          <a:xfrm>
            <a:off x="5072066" y="3571876"/>
            <a:ext cx="1715945" cy="21987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3643314"/>
            <a:ext cx="2095515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786" y="3643314"/>
            <a:ext cx="1565476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3768" y="3571876"/>
            <a:ext cx="1709592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1438" y="6059378"/>
            <a:ext cx="89297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3. </a:t>
            </a:r>
            <a:r>
              <a:rPr lang="ru-RU" sz="1600" dirty="0"/>
              <a:t> </a:t>
            </a:r>
            <a:r>
              <a:rPr lang="ru-RU" sz="1600" dirty="0" smtClean="0"/>
              <a:t>Разновидности фибры</a:t>
            </a:r>
            <a:endParaRPr lang="ru-RU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	 Проведение лабораторных испытаний</a:t>
            </a:r>
            <a:endParaRPr lang="ru-RU" sz="2400" b="1" dirty="0"/>
          </a:p>
        </p:txBody>
      </p:sp>
      <p:pic>
        <p:nvPicPr>
          <p:cNvPr id="6" name="Рисунок 5" descr="C:\Users\Ноут\Desktop\Лаборатория-20200118T095756Z-001\Лаборатория\2019.10.03 Осадка конуса\WhatsApp Image 2019-10-04 at 17.10.26.jpeg"/>
          <p:cNvPicPr/>
          <p:nvPr/>
        </p:nvPicPr>
        <p:blipFill>
          <a:blip r:embed="rId3"/>
          <a:srcRect l="16533" t="3426" r="34029" b="14347"/>
          <a:stretch>
            <a:fillRect/>
          </a:stretch>
        </p:blipFill>
        <p:spPr bwMode="auto">
          <a:xfrm>
            <a:off x="1691680" y="1061070"/>
            <a:ext cx="2826719" cy="385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диссер\эксперимет\ФОТО ЭКСПЕРИМЕНТА\IMG_20191008_122411.jpg"/>
          <p:cNvPicPr/>
          <p:nvPr/>
        </p:nvPicPr>
        <p:blipFill>
          <a:blip r:embed="rId4" cstate="print"/>
          <a:srcRect l="11306" r="10847" b="20339"/>
          <a:stretch>
            <a:fillRect/>
          </a:stretch>
        </p:blipFill>
        <p:spPr bwMode="auto">
          <a:xfrm>
            <a:off x="5436096" y="1041815"/>
            <a:ext cx="2808312" cy="387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83568" y="5563868"/>
            <a:ext cx="85381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 smtClean="0"/>
              <a:t> Рисунок 4. Укладка смеси в конус и ее послойное </a:t>
            </a:r>
            <a:r>
              <a:rPr lang="ru-RU" dirty="0" err="1" smtClean="0"/>
              <a:t>штыкование</a:t>
            </a:r>
            <a:r>
              <a:rPr lang="ru-RU" dirty="0" smtClean="0"/>
              <a:t>. </a:t>
            </a:r>
          </a:p>
          <a:p>
            <a:pPr algn="ctr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90339" y="481923"/>
            <a:ext cx="8929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	 Проведение лабораторных испытаний</a:t>
            </a:r>
            <a:endParaRPr lang="ru-RU" sz="2400" b="1" dirty="0"/>
          </a:p>
        </p:txBody>
      </p:sp>
      <p:pic>
        <p:nvPicPr>
          <p:cNvPr id="8" name="Рисунок 7" descr="C:\Users\Ноут\Desktop\Лаборатория-20200118T095756Z-001\Лаборатория\2019.10.08 Осадка конуса + коэф расслаив 1\WhatsApp Image 2019-10-08 at 18.59.46.jpeg"/>
          <p:cNvPicPr/>
          <p:nvPr/>
        </p:nvPicPr>
        <p:blipFill>
          <a:blip r:embed="rId3"/>
          <a:srcRect l="10804" r="9964"/>
          <a:stretch>
            <a:fillRect/>
          </a:stretch>
        </p:blipFill>
        <p:spPr bwMode="auto">
          <a:xfrm>
            <a:off x="1043608" y="1477224"/>
            <a:ext cx="3744416" cy="295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диссер\эксперимет\ФОТО ЭКСПЕРИМЕНТА\IMG-20191013-WA004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040" y="1477224"/>
            <a:ext cx="3744416" cy="295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14348" y="4777568"/>
            <a:ext cx="82058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Рисунок 5. Определение коэффициента </a:t>
            </a:r>
            <a:r>
              <a:rPr lang="ru-RU" dirty="0" err="1" smtClean="0"/>
              <a:t>расслаиваемости</a:t>
            </a:r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2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10" y="952954"/>
            <a:ext cx="85010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-Roman"/>
                <a:cs typeface="Times New Roman" pitchFamily="18" charset="0"/>
              </a:rPr>
              <a:t>В результате измерений были получены следующие данные. При 2% армировании СФБ: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-Roman"/>
                <a:cs typeface="Times New Roman" pitchFamily="18" charset="0"/>
              </a:rPr>
              <a:t>коэффициент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-Roman"/>
                <a:cs typeface="Times New Roman" pitchFamily="18" charset="0"/>
              </a:rPr>
              <a:t>расслаиваемости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-Roman"/>
                <a:cs typeface="Times New Roman" pitchFamily="18" charset="0"/>
              </a:rPr>
              <a:t> равен</a:t>
            </a: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 с вибрирования,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0,938.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6 с вибрирования,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0,882.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определении подвижности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смеси</a:t>
            </a:r>
            <a:r>
              <a:rPr lang="ru-RU" sz="1400" dirty="0">
                <a:latin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</a:rPr>
              <a:t>бы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определено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следующее: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показатели соответствуют марке П2.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Исходя из результатов, полученный путем испытаний получаем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следужющие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пропорции  СФБ смеси для заготовки партии образцов призм 400х100х100 (6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 и кубов 70х70х70 (3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песок = 37,20 кг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цемент = 19,17 кг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вода = 6,55 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пластификатор = 191,7 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фибра при 1% = 2,28 кг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фибра при 1,5% = 3,41 кг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фибра при 2% = 4,55 кг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9158" t="38879" r="36014" b="44064"/>
          <a:stretch/>
        </p:blipFill>
        <p:spPr>
          <a:xfrm>
            <a:off x="2411760" y="2250804"/>
            <a:ext cx="4443455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3288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	 Алгоритм определения при действии динамических нагрузок (ударная вязкость)</a:t>
            </a:r>
            <a:endParaRPr lang="ru-RU" sz="24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71767"/>
              </p:ext>
            </p:extLst>
          </p:nvPr>
        </p:nvGraphicFramePr>
        <p:xfrm>
          <a:off x="500034" y="1142985"/>
          <a:ext cx="8643966" cy="2069991"/>
        </p:xfrm>
        <a:graphic>
          <a:graphicData uri="http://schemas.openxmlformats.org/drawingml/2006/table">
            <a:tbl>
              <a:tblPr/>
              <a:tblGrid>
                <a:gridCol w="8643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6999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прибор располагают так, чтобы усилие прикладывалось перпендикулярно к испытуемой поверхности в соответствии с инструкцией по </a:t>
                      </a:r>
                      <a:r>
                        <a:rPr lang="ru-RU" sz="1400" dirty="0" smtClean="0">
                          <a:latin typeface="+mn-lt"/>
                          <a:ea typeface="Calibri"/>
                          <a:cs typeface="Times New Roman"/>
                        </a:rPr>
                        <a:t>эксплуатации прибора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положение прибора при испытании конструкции относительно горизонтали рекомендуется принимать таким же, как при испытании образцов для установленной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градуировочной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зависимости;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при другом положении необходимо вносить поправку на показания в соответствии с инструкцией по эксплуатации прибора;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фиксируют значение косвенной характеристики в соответствии с инструкцией по эксплуатации прибора;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вычисляют среднее значение косвенной характеристики на участке конструкции.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Рисунок 7" descr="C:\Users\Ноут\Desktop\Лаборатория-20200118T095756Z-001\Лаборатория\Испытания. Ударная вязкость\Д-0\20191206_1018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423098"/>
            <a:ext cx="30718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45640" y="5725310"/>
            <a:ext cx="41797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-Roman"/>
                <a:cs typeface="Arial" panose="020B0604020202020204" pitchFamily="34" charset="0"/>
              </a:rPr>
              <a:t>Рисунок 6. Результат 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пределения прочности  покрытия из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фибробетона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при действии динамических нагрузок (ударная вязкость) образца с коэффициентом армирования 0.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C:\Users\Ноут\Desktop\Лаборатория-20200118T095756Z-001\Лаборатория\Испытания. Ударная вязкость\Д-D-1,5\20191210_1041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377664"/>
            <a:ext cx="290126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525376" y="5756930"/>
            <a:ext cx="50153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Рисунок 7. Результат определения прочности  покрытия из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фибробетона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 действии динамических нагрузок (ударная вязкость) образца с армированием фиброй фирмы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Иннотех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с процентом армирования 1,5%.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/>
              <a:t>	 Алгоритм определения </a:t>
            </a:r>
            <a:r>
              <a:rPr lang="ru-RU" sz="2400" b="1" dirty="0" err="1" smtClean="0"/>
              <a:t>истираемости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596698"/>
              </p:ext>
            </p:extLst>
          </p:nvPr>
        </p:nvGraphicFramePr>
        <p:xfrm>
          <a:off x="507172" y="750075"/>
          <a:ext cx="3293286" cy="5775269"/>
        </p:xfrm>
        <a:graphic>
          <a:graphicData uri="http://schemas.openxmlformats.org/drawingml/2006/table">
            <a:tbl>
              <a:tblPr/>
              <a:tblGrid>
                <a:gridCol w="3293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75269">
                <a:tc>
                  <a:txBody>
                    <a:bodyPr/>
                    <a:lstStyle/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Одновременно на круге истирания типа ЛКИ-3 испытывают два образца.</a:t>
                      </a:r>
                      <a:b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После установки образцов и нанесения на истирающий диск абразива включают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приводкруга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производят истирание.</a:t>
                      </a:r>
                      <a:b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Через каждые 30 м пути истирания, пройденного образцами (28 оборотов),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истирающийдиск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останавливают. </a:t>
                      </a:r>
                    </a:p>
                    <a:p>
                      <a:pPr lvl="0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Удаляютудаляют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остатки абразивного материала и истертого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порошокбетона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Насыпают новую порцию абразива и  включают привод истирающего крута. </a:t>
                      </a:r>
                    </a:p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Указанную операцию повторяют пять раз. что составляет один цикл испытаний (150 м пути испытания).</a:t>
                      </a:r>
                    </a:p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После каждого цикла испытаний образцы вынимают из гнезда, поворачивают на 90'</a:t>
                      </a:r>
                      <a:b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горизонтальной плоскости (вокруг вертикальной оси). Всего проводят четыре цикла испытаний для каждого образца (общий путь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истиранияравен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600 м).</a:t>
                      </a:r>
                      <a:b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После четырех циклов испытания образцы вынимают из гнезд.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Воздушно-сухие образцы обтирают сухой тканью и взвешивают.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Рисунок 8" descr="D:\диссер\эксперимет\ФОТО ЭКСПЕРИМЕНТА\IMG-20191109-WA00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8188" y="794278"/>
            <a:ext cx="1914525" cy="255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Ноут\Desktop\Лаборатория-20200118T095756Z-001\Лаборатория\Испытания. Истираемость\WhatsApp Image 2019-11-18 at 17.49.44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0851" y="794278"/>
            <a:ext cx="192882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Ноут\Desktop\Лаборатория-20200118T095756Z-001\Лаборатория\Испытания. Истираемость\IMG-20191110-WA001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3467" y="3846687"/>
            <a:ext cx="1871663" cy="2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Ноут\Desktop\Лаборатория-20200118T095756Z-001\Лаборатория\Испытания. Истираемость\WhatsApp Image 2019-11-18 at 17.49.48.jpeg"/>
          <p:cNvPicPr/>
          <p:nvPr/>
        </p:nvPicPr>
        <p:blipFill>
          <a:blip r:embed="rId6" cstate="print"/>
          <a:srcRect t="6897"/>
          <a:stretch>
            <a:fillRect/>
          </a:stretch>
        </p:blipFill>
        <p:spPr bwMode="auto">
          <a:xfrm rot="5400000">
            <a:off x="6543629" y="4181832"/>
            <a:ext cx="257176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792130" y="3259848"/>
            <a:ext cx="51813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8.  Запуск процесса </a:t>
            </a:r>
            <a:r>
              <a:rPr lang="ru-RU" sz="1600" dirty="0" err="1" smtClean="0"/>
              <a:t>истираемости</a:t>
            </a:r>
            <a:r>
              <a:rPr lang="ru-RU" sz="1600" dirty="0" smtClean="0"/>
              <a:t> и предварительное взвешивание образца</a:t>
            </a:r>
            <a:endParaRPr lang="ru-RU" sz="1200" dirty="0" smtClean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10172" y="6394904"/>
            <a:ext cx="51813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9.  Процесс образования металлической крошки</a:t>
            </a:r>
            <a:endParaRPr lang="ru-RU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42918"/>
            <a:ext cx="914406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dirty="0" smtClean="0"/>
              <a:t>	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Алгоритм определения </a:t>
            </a:r>
            <a:r>
              <a:rPr lang="ru-RU" b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экспериментального определения основных характеристик </a:t>
            </a:r>
            <a:r>
              <a:rPr lang="ru-RU" b="1" dirty="0" err="1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сталефибробетона</a:t>
            </a:r>
            <a:r>
              <a:rPr lang="ru-RU" b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со стальной проволочной фиброй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 l="31641" t="40312" r="13867" b="23125"/>
          <a:stretch>
            <a:fillRect/>
          </a:stretch>
        </p:blipFill>
        <p:spPr bwMode="auto">
          <a:xfrm>
            <a:off x="285720" y="1928801"/>
            <a:ext cx="8720900" cy="365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1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929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dirty="0" smtClean="0"/>
              <a:t>	 </a:t>
            </a:r>
            <a:r>
              <a:rPr lang="ru-RU" sz="2400" b="1" dirty="0" smtClean="0"/>
              <a:t>Лабораторные испытания плит </a:t>
            </a:r>
            <a:endParaRPr lang="ru-RU" sz="2400" b="1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714356"/>
            <a:ext cx="89297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Для проведения лабораторных исследований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 ударную вязкость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были выбраны следующие варианты бетонирования: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тип  1- плита из бетона марки М400, класса В30;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тип  2- двухслойная плита, армированная сеткой из арматуры А400 диметром 12;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тип 3 - плита из бетона марки М400, класса В30 с добавлением фибры фирмы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Иннотех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» в бетон;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тип 4 - плита из бетона марки М400, класса В30 с добавлением фибры фирмы «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Dramix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+mn-ea"/>
                <a:cs typeface="Times New Roman" pitchFamily="18" charset="0"/>
              </a:rPr>
              <a:t>» в бетон.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Рисунок 6" descr="D:\диссер\эксперимет\ФОТО ЭКСПЕРИМЕНТА\IMG_20191017_1231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08404"/>
            <a:ext cx="1990725" cy="265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оут\Desktop\Лаборатория-20200118T095756Z-001\Лаборатория\2019.10.17\WhatsApp Image 2019-10-17 at 12.24.51 (1)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428868"/>
            <a:ext cx="1990725" cy="265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диссер\эксперимет\ФОТО ЭКСПЕРИМЕНТА\IMG_20191218_10164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408404"/>
            <a:ext cx="3714849" cy="267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432605"/>
            <a:ext cx="86079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Рисунок 10. Заливка плит и первая часть испытаний на  определение ударной вязкости плит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714620"/>
            <a:ext cx="89297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3600" b="1" dirty="0" smtClean="0"/>
              <a:t>Результаты </a:t>
            </a:r>
          </a:p>
          <a:p>
            <a:pPr algn="ctr"/>
            <a:r>
              <a:rPr lang="ru-RU" sz="3600" b="1" dirty="0" smtClean="0"/>
              <a:t>лабораторных испытаний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500702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Таким образом, анализируя результаты испытаний можно сделать вывод, что при 2% армировании бетона фиброй фирмы «</a:t>
            </a:r>
            <a:r>
              <a:rPr lang="en-US" sz="1600" dirty="0" smtClean="0"/>
              <a:t>Hendrix</a:t>
            </a:r>
            <a:r>
              <a:rPr lang="ru-RU" sz="1600" dirty="0" smtClean="0"/>
              <a:t>» прочность жесткого аэродромного покрытия при действии динамических нагрузок будет наиболее высокой.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/>
          <a:srcRect l="29367" t="32050" r="23242" b="35313"/>
          <a:stretch/>
        </p:blipFill>
        <p:spPr bwMode="auto">
          <a:xfrm>
            <a:off x="857224" y="1196752"/>
            <a:ext cx="8173552" cy="351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95496" y="4974401"/>
            <a:ext cx="73816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11.  Определение количества ударов до разрушения </a:t>
            </a:r>
            <a:r>
              <a:rPr lang="ru-RU" sz="1600" dirty="0" err="1" smtClean="0"/>
              <a:t>обазца</a:t>
            </a:r>
            <a:endParaRPr lang="ru-RU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357166"/>
            <a:ext cx="89297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/>
              <a:t>	</a:t>
            </a:r>
            <a:r>
              <a:rPr lang="ru-RU" dirty="0" smtClean="0"/>
              <a:t>В ходе эксперимента на определение прочности  покрытия из фибробетона при действии </a:t>
            </a:r>
            <a:r>
              <a:rPr lang="ru-RU" b="1" dirty="0" smtClean="0"/>
              <a:t>динамических нагрузок (ударная вязкость) </a:t>
            </a:r>
            <a:r>
              <a:rPr lang="ru-RU" dirty="0" smtClean="0"/>
              <a:t>удалось определить, что наибольшее количество ударов до разрушения выдержали образцы с использованием фибры фирмы «</a:t>
            </a:r>
            <a:r>
              <a:rPr lang="en-US" dirty="0" smtClean="0"/>
              <a:t>Hendrix</a:t>
            </a:r>
            <a:r>
              <a:rPr lang="ru-RU" dirty="0" smtClean="0"/>
              <a:t>» при 2% армировании. Практически идентичные показатели оказались у образцов с армированием фиброй из отработанных канатов фирмы «Иннотех» (при 2% армировании) и фирмы «Dramix» (при 1,5% армировании). Образцы с 1% армированием показали примерно одинаковые результаты. </a:t>
            </a:r>
            <a:endParaRPr lang="ru-RU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500702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12. Результат определения прочности  покрытия из фибробетона при действии динамических нагрузок (ударная вязкость) образцов с  процентом армирования 1,5%:  а) Фирма «Dramix». б) Фирма «Иннотех». в) Фирма «</a:t>
            </a:r>
            <a:r>
              <a:rPr lang="en-US" sz="1600" dirty="0" smtClean="0"/>
              <a:t>Hendrix</a:t>
            </a:r>
            <a:r>
              <a:rPr lang="ru-RU" sz="1600" dirty="0" smtClean="0"/>
              <a:t>».</a:t>
            </a:r>
            <a:endParaRPr lang="ru-RU" sz="16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71473" y="2500306"/>
          <a:ext cx="8358246" cy="32521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1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3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Рисунок 14" descr="C:\Users\Ноут\Desktop\Лаборатория-20200118T095756Z-001\Лаборатория\Испытания. Ударная вязкость\Д-D-1,5\20191210_1041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r="21333"/>
          <a:stretch>
            <a:fillRect/>
          </a:stretch>
        </p:blipFill>
        <p:spPr bwMode="auto">
          <a:xfrm>
            <a:off x="928662" y="2571744"/>
            <a:ext cx="214314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Ноут\Desktop\Лаборатория-20200118T095756Z-001\Лаборатория\Испытания. Ударная вязкость\Д-И-1,5\20191209_09591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r="14127"/>
          <a:stretch>
            <a:fillRect/>
          </a:stretch>
        </p:blipFill>
        <p:spPr bwMode="auto">
          <a:xfrm>
            <a:off x="3500430" y="2571744"/>
            <a:ext cx="257176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Ноут\Desktop\Лаборатория-20200118T095756Z-001\Лаборатория\Испытания. Ударная вязкость\Д-Н-1,5\Д-Н-1,5-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2" r="20345" b="10407"/>
          <a:stretch>
            <a:fillRect/>
          </a:stretch>
        </p:blipFill>
        <p:spPr bwMode="auto">
          <a:xfrm>
            <a:off x="6429388" y="2571744"/>
            <a:ext cx="23574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500702"/>
            <a:ext cx="87154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13. </a:t>
            </a:r>
            <a:r>
              <a:rPr lang="ru-RU" sz="1600" dirty="0" err="1" smtClean="0"/>
              <a:t>Истираемость</a:t>
            </a:r>
            <a:r>
              <a:rPr lang="ru-RU" sz="1600" dirty="0" smtClean="0"/>
              <a:t> бетона с учетом потери массы серии образцов</a:t>
            </a:r>
            <a:endParaRPr lang="ru-RU" sz="16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4"/>
          <a:srcRect l="26367" t="37776" r="26172" b="38125"/>
          <a:stretch/>
        </p:blipFill>
        <p:spPr bwMode="auto">
          <a:xfrm>
            <a:off x="557613" y="2132856"/>
            <a:ext cx="8586387" cy="272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500702"/>
            <a:ext cx="87154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14.  </a:t>
            </a:r>
            <a:r>
              <a:rPr lang="ru-RU" sz="1600" dirty="0" err="1" smtClean="0"/>
              <a:t>Истираемость</a:t>
            </a:r>
            <a:r>
              <a:rPr lang="ru-RU" sz="1600" dirty="0" smtClean="0"/>
              <a:t> бетона по образцам</a:t>
            </a:r>
            <a:endParaRPr lang="ru-RU" sz="16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4"/>
          <a:srcRect l="26953" t="39166" r="26172" b="37188"/>
          <a:stretch/>
        </p:blipFill>
        <p:spPr bwMode="auto">
          <a:xfrm>
            <a:off x="642910" y="2060848"/>
            <a:ext cx="8191557" cy="258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357166"/>
            <a:ext cx="892975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	Опираясь на результаты проведенного эксперимента по определению </a:t>
            </a:r>
            <a:r>
              <a:rPr lang="ru-RU" b="1" dirty="0" smtClean="0"/>
              <a:t>истираемости, </a:t>
            </a:r>
            <a:r>
              <a:rPr lang="ru-RU" dirty="0" smtClean="0"/>
              <a:t>стоит отметить, что наиболее выгодным армированием с наименьшей потерей массы у серии образцов оказалось использование фибры фирмы «Dramix» (при 2% армировании) и фирмы «</a:t>
            </a:r>
            <a:r>
              <a:rPr lang="en-US" dirty="0" smtClean="0"/>
              <a:t>Hendrix</a:t>
            </a:r>
            <a:r>
              <a:rPr lang="ru-RU" dirty="0" smtClean="0"/>
              <a:t>» (при 1% армировании). Результаты наглядно приведены на рисунке 4. </a:t>
            </a:r>
          </a:p>
          <a:p>
            <a:r>
              <a:rPr lang="ru-RU" dirty="0" smtClean="0"/>
              <a:t>	Схожие результаты эксперимента по определению истираемости показали образцы с армированием фиброй из отработанных канатов фирмы «Иннотех» (при 1% армировании) и фирмы «Dramix» (при 2% армировании). Результаты наглядно приведены на рисунке 5. </a:t>
            </a:r>
            <a:endParaRPr lang="ru-RU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5929330"/>
            <a:ext cx="87154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15. Определение истираемости бетона: а) взвешивание образцов до испытания; б) образец в приборе ЛКИ-3; в) образование металлической крошки при проведении испытания</a:t>
            </a:r>
            <a:endParaRPr lang="ru-RU" sz="16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42910" y="2857496"/>
          <a:ext cx="8286807" cy="3083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03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Рисунок 8" descr="C:\Users\Ноут\Desktop\Лаборатория-20200118T095756Z-001\Лаборатория\Испытания. Истираемость\WhatsApp Image 2019-11-18 at 17.49.44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"/>
          <a:stretch>
            <a:fillRect/>
          </a:stretch>
        </p:blipFill>
        <p:spPr bwMode="auto">
          <a:xfrm>
            <a:off x="1142976" y="3000372"/>
            <a:ext cx="185738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3000372"/>
            <a:ext cx="1928826" cy="2357454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928934"/>
            <a:ext cx="221457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2390473"/>
            <a:ext cx="2520280" cy="15121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49" y="4321502"/>
            <a:ext cx="2520706" cy="1512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544" y="4330286"/>
            <a:ext cx="2519158" cy="1512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448" y="4326264"/>
            <a:ext cx="2520000" cy="151183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544" y="2407208"/>
            <a:ext cx="2519158" cy="1512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214414" y="392906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Dramix</a:t>
            </a:r>
            <a:r>
              <a:rPr lang="ru-RU" dirty="0" smtClean="0"/>
              <a:t>»</a:t>
            </a:r>
            <a:r>
              <a:rPr lang="en-US" dirty="0" smtClean="0"/>
              <a:t> 1%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071934" y="392906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Dramix</a:t>
            </a:r>
            <a:r>
              <a:rPr lang="ru-RU" dirty="0" smtClean="0"/>
              <a:t>»</a:t>
            </a:r>
            <a:r>
              <a:rPr lang="en-US" dirty="0" smtClean="0"/>
              <a:t> 1,5%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6858016" y="392906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Dramix</a:t>
            </a:r>
            <a:r>
              <a:rPr lang="ru-RU" dirty="0" smtClean="0"/>
              <a:t>»</a:t>
            </a:r>
            <a:r>
              <a:rPr lang="en-US" dirty="0" smtClean="0"/>
              <a:t> 2%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1261430" y="58973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Hendix</a:t>
            </a:r>
            <a:r>
              <a:rPr lang="ru-RU" dirty="0" smtClean="0"/>
              <a:t>»</a:t>
            </a:r>
            <a:r>
              <a:rPr lang="en-US" dirty="0" smtClean="0"/>
              <a:t> 1%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4107035" y="59262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Hendix</a:t>
            </a:r>
            <a:r>
              <a:rPr lang="ru-RU" dirty="0" smtClean="0"/>
              <a:t>»</a:t>
            </a:r>
            <a:r>
              <a:rPr lang="en-US" dirty="0" smtClean="0"/>
              <a:t> 1,5%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6958928" y="59262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en-US" dirty="0" err="1" smtClean="0"/>
              <a:t>Hendix</a:t>
            </a:r>
            <a:r>
              <a:rPr lang="ru-RU" dirty="0" smtClean="0"/>
              <a:t>»</a:t>
            </a:r>
            <a:r>
              <a:rPr lang="en-US" dirty="0" smtClean="0"/>
              <a:t> 2%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14348" y="285728"/>
            <a:ext cx="84296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Анализ результатов испытаний показывает, что армирование стальной фиброй повышает среднее значение прочности в целом. Наибольшую прочность на растяжение при изгибе имеют образцы, изготовленные с применением заводской фибры «</a:t>
            </a:r>
            <a:r>
              <a:rPr lang="en-US" dirty="0" smtClean="0"/>
              <a:t>Dramix</a:t>
            </a:r>
            <a:r>
              <a:rPr lang="ru-RU" dirty="0" smtClean="0"/>
              <a:t>» при 2% армировании, что превышает прочность бетонных образцов в 2,2 – 2,7 раза. Образцы, армированные фиброй из отработанных канатов «Иннотех» и заводской фиброй «</a:t>
            </a:r>
            <a:r>
              <a:rPr lang="en-US" dirty="0" err="1" smtClean="0"/>
              <a:t>Hendix</a:t>
            </a:r>
            <a:r>
              <a:rPr lang="ru-RU" dirty="0" smtClean="0"/>
              <a:t>» показали схожие результаты и повысили прочность образцов в 1,5-2,2 раза. 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8"/>
          <a:srcRect l="31055" t="33750" r="31445" b="25000"/>
          <a:stretch>
            <a:fillRect/>
          </a:stretch>
        </p:blipFill>
        <p:spPr bwMode="auto">
          <a:xfrm>
            <a:off x="6562424" y="2411160"/>
            <a:ext cx="2286048" cy="15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195644" y="6275496"/>
            <a:ext cx="51813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dirty="0" smtClean="0"/>
              <a:t>Рисунок 16.  Испытания образцов на прочность.</a:t>
            </a:r>
            <a:endParaRPr lang="ru-RU" sz="1200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Прямоугольник 45"/>
          <p:cNvSpPr/>
          <p:nvPr/>
        </p:nvSpPr>
        <p:spPr>
          <a:xfrm>
            <a:off x="714348" y="285728"/>
            <a:ext cx="84296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Основываясь на этих данных, были определены следующие рекомендации по ремонту и восстановлению жестких аэродромных покрытий:</a:t>
            </a:r>
          </a:p>
          <a:p>
            <a:pPr algn="ctr"/>
            <a:endParaRPr lang="ru-RU" b="1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прочностные характеристики </a:t>
            </a:r>
            <a:r>
              <a:rPr lang="ru-RU" sz="1600" dirty="0" err="1" smtClean="0"/>
              <a:t>сталефибробетона</a:t>
            </a:r>
            <a:r>
              <a:rPr lang="ru-RU" sz="1600" dirty="0" smtClean="0"/>
              <a:t> значительно превосходят характеристики обычных бетонов, т.к. обеспечивает высокую прочность конструкции при ударных нагрузках и истираемости. Следовательно его применение более целесообразно при ремонте и восстановлении покрытия аэродромных площадок;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одним из недостатков традиционного бетона является его трещинообразование, что приводит к снижению срока службы. Данный недостаток при использовании СФБ выражен намного слабее за счет того, что армирование происходит дисперсным материалом, способствующем более качественному сцеплению компонентов друг с другом. Следовательно, при проведении ремонтных работ сцепление старого покрытия и нового будет более качественным и долговечным;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за счет дисперсного распределения армирующей составляющей покрытие из СФБ выдерживает большее число ударных нагрузок, следовательно, повышает срок службы покрытия и тем самым увеличивает межремонтный срок службы. Что в свою очередь ведет к уменьшению затрачиваемых средств на ремонт и восстановление покрытия;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при изготовлении новых конструкций жесткого покрытия аэродромов, то использование фибры в составе позволяет уменьшить расход стержневой арматуры в разы, что так же ведет к удешевлению самой конструкции в целом;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1600" dirty="0" smtClean="0"/>
              <a:t>применение СФБ при срочных ремонтных работах дает возможность исключить предусмотренную в проекте гидроизоляцию, так как сама конструкция приобретает повышенную водонепроницаемость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72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28596" y="1571612"/>
            <a:ext cx="87154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/>
              <a:t>	Результаты экспериментальных данных отчетливо показывают, что фибра фирм-изготовителей «Dramix» и «</a:t>
            </a:r>
            <a:r>
              <a:rPr lang="en-US" sz="2000" dirty="0" smtClean="0"/>
              <a:t>Hendrix</a:t>
            </a:r>
            <a:r>
              <a:rPr lang="ru-RU" sz="2000" dirty="0" smtClean="0"/>
              <a:t>» проявляет наилучшие качества вышеуказанным показателям.  Образцы же с использованием фибры из отработанных канатов фирмы «Иннотех» несколько уступают своим иностранным аналогам. </a:t>
            </a:r>
          </a:p>
          <a:p>
            <a:pPr algn="just"/>
            <a:r>
              <a:rPr lang="ru-RU" sz="2000" dirty="0" smtClean="0"/>
              <a:t>	Однако при проектировании конструкций стоит учесть и такие факторы как достаточно высокая стоимость материала и трудности доставки первых двух видов фибры в наш регион. Поэтому опираясь на данные, полученные в ходе эксперимента можно с уверенностью рекомендовать фибру фирмы «Иннотех» к использованию при производстве конструкции в условиях строительства в нашем регионе.</a:t>
            </a:r>
            <a:endParaRPr lang="ru-RU" sz="2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4282" y="714356"/>
            <a:ext cx="89297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 smtClean="0"/>
              <a:t>Выводы</a:t>
            </a:r>
            <a:endParaRPr lang="ru-RU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928934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:\2 семестр\корпоративный слайд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14290"/>
            <a:ext cx="1765525" cy="1500197"/>
          </a:xfrm>
          <a:prstGeom prst="rect">
            <a:avLst/>
          </a:prstGeom>
          <a:noFill/>
        </p:spPr>
      </p:pic>
      <p:pic>
        <p:nvPicPr>
          <p:cNvPr id="1027" name="Picture 3" descr="H:\2 семестр\корпоративный слайд\Логотип но направ-ю спец-тей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14290"/>
            <a:ext cx="1071570" cy="1504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1679</Words>
  <Application>Microsoft Office PowerPoint</Application>
  <PresentationFormat>Экран (4:3)</PresentationFormat>
  <Paragraphs>226</Paragraphs>
  <Slides>33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Calibri</vt:lpstr>
      <vt:lpstr>Estrangelo Edessa</vt:lpstr>
      <vt:lpstr>Symbol</vt:lpstr>
      <vt:lpstr>Tahoma</vt:lpstr>
      <vt:lpstr>Times New Roman</vt:lpstr>
      <vt:lpstr>Times-Roman</vt:lpstr>
      <vt:lpstr>Тема Office</vt:lpstr>
      <vt:lpstr>Рекомендации по оценке технического состояния и восстановлению бетонных аэродромных площадок</vt:lpstr>
      <vt:lpstr>Анализ ситуации</vt:lpstr>
      <vt:lpstr>Актуальность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глава</vt:lpstr>
      <vt:lpstr>Данные для проведения экспериментальной части по определению прочностных характеристик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RePack by Diakov</cp:lastModifiedBy>
  <cp:revision>119</cp:revision>
  <dcterms:modified xsi:type="dcterms:W3CDTF">2020-09-18T05:49:14Z</dcterms:modified>
</cp:coreProperties>
</file>